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03afdaaf9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749a6e57b44bc"/>
  </p:sldMasterIdLst>
  <p:sldIdLst>
    <p:sldId xmlns:r="http://schemas.openxmlformats.org/officeDocument/2006/relationships" id="256" r:id="R5b1499a32e2c44e0"/>
    <p:sldId xmlns:r="http://schemas.openxmlformats.org/officeDocument/2006/relationships" id="257" r:id="R9b15b6ec619c461d"/>
    <p:sldId xmlns:r="http://schemas.openxmlformats.org/officeDocument/2006/relationships" id="258" r:id="R1394c372b9294508"/>
    <p:sldId xmlns:r="http://schemas.openxmlformats.org/officeDocument/2006/relationships" id="259" r:id="R8fe3b5b4db9948ab"/>
    <p:sldId xmlns:r="http://schemas.openxmlformats.org/officeDocument/2006/relationships" id="260" r:id="R308161fb9a624640"/>
    <p:sldId xmlns:r="http://schemas.openxmlformats.org/officeDocument/2006/relationships" id="261" r:id="R647acf2d5db0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749a6e57b44bc" /><Relationship Type="http://schemas.openxmlformats.org/officeDocument/2006/relationships/slide" Target="/ppt/slides/slide1.xml" Id="R5b1499a32e2c44e0" /><Relationship Type="http://schemas.openxmlformats.org/officeDocument/2006/relationships/slide" Target="/ppt/slides/slide2.xml" Id="R9b15b6ec619c461d" /><Relationship Type="http://schemas.openxmlformats.org/officeDocument/2006/relationships/slide" Target="/ppt/slides/slide3.xml" Id="R1394c372b9294508" /><Relationship Type="http://schemas.openxmlformats.org/officeDocument/2006/relationships/slide" Target="/ppt/slides/slide4.xml" Id="R8fe3b5b4db9948ab" /><Relationship Type="http://schemas.openxmlformats.org/officeDocument/2006/relationships/slide" Target="/ppt/slides/slide5.xml" Id="R308161fb9a624640" /><Relationship Type="http://schemas.openxmlformats.org/officeDocument/2006/relationships/slide" Target="/ppt/slides/slide6.xml" Id="R647acf2d5db0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acc4868ac42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3851b9e67472d" /><Relationship Type="http://schemas.openxmlformats.org/officeDocument/2006/relationships/theme" Target="/ppt/slideMasters/theme/theme1.xml" Id="Ra58a857c9f0e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3851b9e67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11fde869b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61c315c4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00620a52b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f1847049f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197c74ec8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58960ef7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 KORS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 KORS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316 160 384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103 018 315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1 215 379 982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27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post@blakors.no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