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7b8c25f366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aaf5ad0f424182"/>
  </p:sldMasterIdLst>
  <p:sldIdLst>
    <p:sldId xmlns:r="http://schemas.openxmlformats.org/officeDocument/2006/relationships" id="256" r:id="Rd138021bc2ac4f14"/>
    <p:sldId xmlns:r="http://schemas.openxmlformats.org/officeDocument/2006/relationships" id="257" r:id="Ra721c51222a44a2e"/>
    <p:sldId xmlns:r="http://schemas.openxmlformats.org/officeDocument/2006/relationships" id="258" r:id="R057f73a3ee254fa4"/>
    <p:sldId xmlns:r="http://schemas.openxmlformats.org/officeDocument/2006/relationships" id="259" r:id="Rda2338faf1184853"/>
    <p:sldId xmlns:r="http://schemas.openxmlformats.org/officeDocument/2006/relationships" id="260" r:id="R34142ea711b64473"/>
    <p:sldId xmlns:r="http://schemas.openxmlformats.org/officeDocument/2006/relationships" id="261" r:id="Radf04354c7f64087"/>
    <p:sldId xmlns:r="http://schemas.openxmlformats.org/officeDocument/2006/relationships" id="262" r:id="Re297248666fa47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af5ad0f424182" /><Relationship Type="http://schemas.openxmlformats.org/officeDocument/2006/relationships/slide" Target="/ppt/slides/slide1.xml" Id="Rd138021bc2ac4f14" /><Relationship Type="http://schemas.openxmlformats.org/officeDocument/2006/relationships/slide" Target="/ppt/slides/slide2.xml" Id="Ra721c51222a44a2e" /><Relationship Type="http://schemas.openxmlformats.org/officeDocument/2006/relationships/slide" Target="/ppt/slides/slide3.xml" Id="R057f73a3ee254fa4" /><Relationship Type="http://schemas.openxmlformats.org/officeDocument/2006/relationships/slide" Target="/ppt/slides/slide4.xml" Id="Rda2338faf1184853" /><Relationship Type="http://schemas.openxmlformats.org/officeDocument/2006/relationships/slide" Target="/ppt/slides/slide5.xml" Id="R34142ea711b64473" /><Relationship Type="http://schemas.openxmlformats.org/officeDocument/2006/relationships/slide" Target="/ppt/slides/slide6.xml" Id="Radf04354c7f64087" /><Relationship Type="http://schemas.openxmlformats.org/officeDocument/2006/relationships/slide" Target="/ppt/slides/slide7.xml" Id="Re297248666fa47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c59b2f20b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750c057714d12" /><Relationship Type="http://schemas.openxmlformats.org/officeDocument/2006/relationships/theme" Target="/ppt/slideMasters/theme/theme1.xml" Id="Re780a2fac0874b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750c05771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cced7af9447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42bceecf947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c7d9943b5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d13abceb3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29ada74ba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1aec0be9f43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03b9406ec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REGNSKAPSKONTOR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13 721 027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2 860 084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680 712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5 991 226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SOLEM ACCOUNTING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77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firmapost@trk.st.no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961 739 225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