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391f99ffc341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0a125cf8924c39"/>
  </p:sldMasterIdLst>
  <p:sldIdLst>
    <p:sldId xmlns:r="http://schemas.openxmlformats.org/officeDocument/2006/relationships" id="256" r:id="R4c05eac7a1cd4544"/>
    <p:sldId xmlns:r="http://schemas.openxmlformats.org/officeDocument/2006/relationships" id="257" r:id="Rca31db367e384453"/>
    <p:sldId xmlns:r="http://schemas.openxmlformats.org/officeDocument/2006/relationships" id="258" r:id="Rd2ed03fe103340a3"/>
    <p:sldId xmlns:r="http://schemas.openxmlformats.org/officeDocument/2006/relationships" id="259" r:id="R6d0430181c5f461c"/>
    <p:sldId xmlns:r="http://schemas.openxmlformats.org/officeDocument/2006/relationships" id="260" r:id="R611dd839b8f045cd"/>
    <p:sldId xmlns:r="http://schemas.openxmlformats.org/officeDocument/2006/relationships" id="261" r:id="R5849acf756334287"/>
    <p:sldId xmlns:r="http://schemas.openxmlformats.org/officeDocument/2006/relationships" id="262" r:id="Ra7a48b3b629941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0a125cf8924c39" /><Relationship Type="http://schemas.openxmlformats.org/officeDocument/2006/relationships/slide" Target="/ppt/slides/slide1.xml" Id="R4c05eac7a1cd4544" /><Relationship Type="http://schemas.openxmlformats.org/officeDocument/2006/relationships/slide" Target="/ppt/slides/slide2.xml" Id="Rca31db367e384453" /><Relationship Type="http://schemas.openxmlformats.org/officeDocument/2006/relationships/slide" Target="/ppt/slides/slide3.xml" Id="Rd2ed03fe103340a3" /><Relationship Type="http://schemas.openxmlformats.org/officeDocument/2006/relationships/slide" Target="/ppt/slides/slide4.xml" Id="R6d0430181c5f461c" /><Relationship Type="http://schemas.openxmlformats.org/officeDocument/2006/relationships/slide" Target="/ppt/slides/slide5.xml" Id="R611dd839b8f045cd" /><Relationship Type="http://schemas.openxmlformats.org/officeDocument/2006/relationships/slide" Target="/ppt/slides/slide6.xml" Id="R5849acf756334287" /><Relationship Type="http://schemas.openxmlformats.org/officeDocument/2006/relationships/slide" Target="/ppt/slides/slide7.xml" Id="Ra7a48b3b629941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9be042a4164b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298aaf1634d71" /><Relationship Type="http://schemas.openxmlformats.org/officeDocument/2006/relationships/theme" Target="/ppt/slideMasters/theme/theme1.xml" Id="Re751411294ce42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1298aaf1634d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8116897ea42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7b9e5a2a246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2aa7764e44d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1ca6ebd194d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a1a3874b74e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4bd8c10844d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52bad92a443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GYLDENLØWE KUNSTHANDEL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GYLDENLØWE KUNSTHANDEL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GYLDENLØWE KUNSTHANDEL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GYLDENLØWE KUNSTHANDEL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GYLDENLØWE KUNSTHANDEL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GYLDENLØWE KUNSTHANDEL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1 359 233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−71 306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710 396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790 702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GYLDENLØWE KUNSTHANDEL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 BJØRVIK ØSTMOE  –  53,8 %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ØSTMOE  –  46,3 %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GYLDENLØWE KUNSTHANDEL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Thoresens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13 47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961 574 110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GYLDENLØWE KUNSTHANDEL AS</a:t>
            </a:r>
          </a:p>
        </p:txBody>
      </p:sp>
    </p:spTree>
  </p:cSld>
  <p:clrMapOvr>
    <a:masterClrMapping xmlns:a="http://schemas.openxmlformats.org/drawingml/2006/main"/>
  </p:clrMapOvr>
</p:sld>
</file>