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100fb556bf145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ba33b5e986468b"/>
  </p:sldMasterIdLst>
  <p:sldIdLst>
    <p:sldId xmlns:r="http://schemas.openxmlformats.org/officeDocument/2006/relationships" id="256" r:id="Rcc23494e9c474661"/>
    <p:sldId xmlns:r="http://schemas.openxmlformats.org/officeDocument/2006/relationships" id="257" r:id="Rf24207ee3a6f4f56"/>
    <p:sldId xmlns:r="http://schemas.openxmlformats.org/officeDocument/2006/relationships" id="258" r:id="R11c7ac4dca374021"/>
    <p:sldId xmlns:r="http://schemas.openxmlformats.org/officeDocument/2006/relationships" id="259" r:id="Rb51fa9daaadd43ab"/>
    <p:sldId xmlns:r="http://schemas.openxmlformats.org/officeDocument/2006/relationships" id="260" r:id="R4ec6f1a9006c4585"/>
    <p:sldId xmlns:r="http://schemas.openxmlformats.org/officeDocument/2006/relationships" id="261" r:id="R6713fea8091f4534"/>
    <p:sldId xmlns:r="http://schemas.openxmlformats.org/officeDocument/2006/relationships" id="262" r:id="Redf2437211a14f8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ba33b5e986468b" /><Relationship Type="http://schemas.openxmlformats.org/officeDocument/2006/relationships/slide" Target="/ppt/slides/slide1.xml" Id="Rcc23494e9c474661" /><Relationship Type="http://schemas.openxmlformats.org/officeDocument/2006/relationships/slide" Target="/ppt/slides/slide2.xml" Id="Rf24207ee3a6f4f56" /><Relationship Type="http://schemas.openxmlformats.org/officeDocument/2006/relationships/slide" Target="/ppt/slides/slide3.xml" Id="R11c7ac4dca374021" /><Relationship Type="http://schemas.openxmlformats.org/officeDocument/2006/relationships/slide" Target="/ppt/slides/slide4.xml" Id="Rb51fa9daaadd43ab" /><Relationship Type="http://schemas.openxmlformats.org/officeDocument/2006/relationships/slide" Target="/ppt/slides/slide5.xml" Id="R4ec6f1a9006c4585" /><Relationship Type="http://schemas.openxmlformats.org/officeDocument/2006/relationships/slide" Target="/ppt/slides/slide6.xml" Id="R6713fea8091f4534" /><Relationship Type="http://schemas.openxmlformats.org/officeDocument/2006/relationships/slide" Target="/ppt/slides/slide7.xml" Id="Redf2437211a14f8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4698edc0cc4f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1dc4252bef4a94" /><Relationship Type="http://schemas.openxmlformats.org/officeDocument/2006/relationships/theme" Target="/ppt/slideMasters/theme/theme1.xml" Id="R20f75577eac5477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c1dc4252bef4a9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31dd19274944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000dead5a44d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7ed437111c46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7a2907b2534a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0d8258bd7d46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3ea3eb2e964a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752e1893d541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WIBE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WIBE EIENDOM AS ble etablert [år] og holder til i Bardufoss.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−44 028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301 475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7 299 481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7 426 665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FINN WIBE  –  58,2 %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KJETIL WIBE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SIGRID WIBE  –  1,8 %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9325 Bardufoss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961 459 400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WIBE EIENDOM AS</a:t>
            </a:r>
          </a:p>
        </p:txBody>
      </p:sp>
    </p:spTree>
  </p:cSld>
  <p:clrMapOvr>
    <a:masterClrMapping xmlns:a="http://schemas.openxmlformats.org/drawingml/2006/main"/>
  </p:clrMapOvr>
</p:sld>
</file>