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d599a7e9349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1af2388804e2e"/>
  </p:sldMasterIdLst>
  <p:sldIdLst>
    <p:sldId xmlns:r="http://schemas.openxmlformats.org/officeDocument/2006/relationships" id="256" r:id="Racdd9f4accbc40bd"/>
    <p:sldId xmlns:r="http://schemas.openxmlformats.org/officeDocument/2006/relationships" id="257" r:id="Rf7d36337464a41f0"/>
    <p:sldId xmlns:r="http://schemas.openxmlformats.org/officeDocument/2006/relationships" id="258" r:id="Rad1fadf941964be8"/>
    <p:sldId xmlns:r="http://schemas.openxmlformats.org/officeDocument/2006/relationships" id="259" r:id="R05d3dc66dbf54a1d"/>
    <p:sldId xmlns:r="http://schemas.openxmlformats.org/officeDocument/2006/relationships" id="260" r:id="Rd57987b36ef3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1af2388804e2e" /><Relationship Type="http://schemas.openxmlformats.org/officeDocument/2006/relationships/slide" Target="/ppt/slides/slide1.xml" Id="Racdd9f4accbc40bd" /><Relationship Type="http://schemas.openxmlformats.org/officeDocument/2006/relationships/slide" Target="/ppt/slides/slide2.xml" Id="Rf7d36337464a41f0" /><Relationship Type="http://schemas.openxmlformats.org/officeDocument/2006/relationships/slide" Target="/ppt/slides/slide3.xml" Id="Rad1fadf941964be8" /><Relationship Type="http://schemas.openxmlformats.org/officeDocument/2006/relationships/slide" Target="/ppt/slides/slide4.xml" Id="R05d3dc66dbf54a1d" /><Relationship Type="http://schemas.openxmlformats.org/officeDocument/2006/relationships/slide" Target="/ppt/slides/slide5.xml" Id="Rd57987b36ef3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ed4b7245e43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16edb0d614894" /><Relationship Type="http://schemas.openxmlformats.org/officeDocument/2006/relationships/theme" Target="/ppt/slideMasters/theme/theme1.xml" Id="R5ac333e98f2148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16edb0d61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180bba4a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7b2336457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3c9e89e84e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213c0172e4a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f547e0ee0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