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d6d21dbfa243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853a07f7aa4e4e"/>
  </p:sldMasterIdLst>
  <p:sldIdLst>
    <p:sldId xmlns:r="http://schemas.openxmlformats.org/officeDocument/2006/relationships" id="256" r:id="Rb6b6a35690b643b0"/>
    <p:sldId xmlns:r="http://schemas.openxmlformats.org/officeDocument/2006/relationships" id="257" r:id="R7dcb1890ca734eda"/>
    <p:sldId xmlns:r="http://schemas.openxmlformats.org/officeDocument/2006/relationships" id="258" r:id="Rc371b29c0ab64842"/>
    <p:sldId xmlns:r="http://schemas.openxmlformats.org/officeDocument/2006/relationships" id="259" r:id="R177f288ae9714d97"/>
    <p:sldId xmlns:r="http://schemas.openxmlformats.org/officeDocument/2006/relationships" id="260" r:id="R981bb17525be417a"/>
    <p:sldId xmlns:r="http://schemas.openxmlformats.org/officeDocument/2006/relationships" id="261" r:id="R53575afa955b44af"/>
    <p:sldId xmlns:r="http://schemas.openxmlformats.org/officeDocument/2006/relationships" id="262" r:id="R3b45a031268643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853a07f7aa4e4e" /><Relationship Type="http://schemas.openxmlformats.org/officeDocument/2006/relationships/slide" Target="/ppt/slides/slide1.xml" Id="Rb6b6a35690b643b0" /><Relationship Type="http://schemas.openxmlformats.org/officeDocument/2006/relationships/slide" Target="/ppt/slides/slide2.xml" Id="R7dcb1890ca734eda" /><Relationship Type="http://schemas.openxmlformats.org/officeDocument/2006/relationships/slide" Target="/ppt/slides/slide3.xml" Id="Rc371b29c0ab64842" /><Relationship Type="http://schemas.openxmlformats.org/officeDocument/2006/relationships/slide" Target="/ppt/slides/slide4.xml" Id="R177f288ae9714d97" /><Relationship Type="http://schemas.openxmlformats.org/officeDocument/2006/relationships/slide" Target="/ppt/slides/slide5.xml" Id="R981bb17525be417a" /><Relationship Type="http://schemas.openxmlformats.org/officeDocument/2006/relationships/slide" Target="/ppt/slides/slide6.xml" Id="R53575afa955b44af" /><Relationship Type="http://schemas.openxmlformats.org/officeDocument/2006/relationships/slide" Target="/ppt/slides/slide7.xml" Id="R3b45a031268643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5c3fd738a749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056aabebe543b9" /><Relationship Type="http://schemas.openxmlformats.org/officeDocument/2006/relationships/theme" Target="/ppt/slideMasters/theme/theme1.xml" Id="Rb1f396dcb20a49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056aabebe543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d1858ab1404c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cbb72d6def43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e2e6fd2d66476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aea9429f4c4c4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680873f2a94a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9bbba9b2e440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e6f23f9c424e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LØKKEN KJØTT OG DAGLIGVARE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LØKKEN KJØTT OG DAGLIGVARE AS ble etablert [år] og holder til i Lena.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92 143 864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3 221 271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2 674 207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6 106 368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15 466 231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LØKKEN  –  52,0 %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LØKKEN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CATHRINE LØKKEN-FURULUND  –  12,0 %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LØKKEN-FURULUND  –  12,0 %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Hauggata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2850 Lena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16 02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961 167 310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