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b7aed333fb4d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d596a4504f41ec"/>
  </p:sldMasterIdLst>
  <p:sldIdLst>
    <p:sldId xmlns:r="http://schemas.openxmlformats.org/officeDocument/2006/relationships" id="256" r:id="Rf5b4da0830f74722"/>
    <p:sldId xmlns:r="http://schemas.openxmlformats.org/officeDocument/2006/relationships" id="257" r:id="Rc11a954160604d67"/>
    <p:sldId xmlns:r="http://schemas.openxmlformats.org/officeDocument/2006/relationships" id="258" r:id="Rc48d8900eb5b4532"/>
    <p:sldId xmlns:r="http://schemas.openxmlformats.org/officeDocument/2006/relationships" id="259" r:id="R1c1d19f004da4370"/>
    <p:sldId xmlns:r="http://schemas.openxmlformats.org/officeDocument/2006/relationships" id="260" r:id="R729f8c7d108145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596a4504f41ec" /><Relationship Type="http://schemas.openxmlformats.org/officeDocument/2006/relationships/slide" Target="/ppt/slides/slide1.xml" Id="Rf5b4da0830f74722" /><Relationship Type="http://schemas.openxmlformats.org/officeDocument/2006/relationships/slide" Target="/ppt/slides/slide2.xml" Id="Rc11a954160604d67" /><Relationship Type="http://schemas.openxmlformats.org/officeDocument/2006/relationships/slide" Target="/ppt/slides/slide3.xml" Id="Rc48d8900eb5b4532" /><Relationship Type="http://schemas.openxmlformats.org/officeDocument/2006/relationships/slide" Target="/ppt/slides/slide4.xml" Id="R1c1d19f004da4370" /><Relationship Type="http://schemas.openxmlformats.org/officeDocument/2006/relationships/slide" Target="/ppt/slides/slide5.xml" Id="R729f8c7d108145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b0c3a1fe144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bb3ac4b5f40b1" /><Relationship Type="http://schemas.openxmlformats.org/officeDocument/2006/relationships/theme" Target="/ppt/slideMasters/theme/theme1.xml" Id="Rbb8167b95fdb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bb3ac4b5f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6aec1e5c54a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69070a4f0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b2e416d77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5b0dd83a6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b3138dcae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BEIARN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BEIARN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BEIARN KOMMUNE ble etablert [år] og holder til i Moldjord.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BEIARN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BEIARN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BEIARN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Beiarveien 906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8110 Moldjord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56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post@beiarn.kommune.no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www.beiarn.kommune.no/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961 147 867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BEIARN KOMMUNE</a:t>
            </a:r>
          </a:p>
        </p:txBody>
      </p:sp>
    </p:spTree>
  </p:cSld>
  <p:clrMapOvr>
    <a:masterClrMapping xmlns:a="http://schemas.openxmlformats.org/drawingml/2006/main"/>
  </p:clrMapOvr>
</p:sld>
</file>