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2690900ff941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f554ed11f54d58"/>
  </p:sldMasterIdLst>
  <p:sldIdLst>
    <p:sldId xmlns:r="http://schemas.openxmlformats.org/officeDocument/2006/relationships" id="256" r:id="Rdef53c11331a43d3"/>
    <p:sldId xmlns:r="http://schemas.openxmlformats.org/officeDocument/2006/relationships" id="257" r:id="R77c5426a4dd04849"/>
    <p:sldId xmlns:r="http://schemas.openxmlformats.org/officeDocument/2006/relationships" id="258" r:id="R8d108b44ce1c4abb"/>
    <p:sldId xmlns:r="http://schemas.openxmlformats.org/officeDocument/2006/relationships" id="259" r:id="R9a6d257b31dc4b78"/>
    <p:sldId xmlns:r="http://schemas.openxmlformats.org/officeDocument/2006/relationships" id="260" r:id="R402e893ec4cf4bdc"/>
    <p:sldId xmlns:r="http://schemas.openxmlformats.org/officeDocument/2006/relationships" id="261" r:id="Ree198b351c4043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554ed11f54d58" /><Relationship Type="http://schemas.openxmlformats.org/officeDocument/2006/relationships/slide" Target="/ppt/slides/slide1.xml" Id="Rdef53c11331a43d3" /><Relationship Type="http://schemas.openxmlformats.org/officeDocument/2006/relationships/slide" Target="/ppt/slides/slide2.xml" Id="R77c5426a4dd04849" /><Relationship Type="http://schemas.openxmlformats.org/officeDocument/2006/relationships/slide" Target="/ppt/slides/slide3.xml" Id="R8d108b44ce1c4abb" /><Relationship Type="http://schemas.openxmlformats.org/officeDocument/2006/relationships/slide" Target="/ppt/slides/slide4.xml" Id="R9a6d257b31dc4b78" /><Relationship Type="http://schemas.openxmlformats.org/officeDocument/2006/relationships/slide" Target="/ppt/slides/slide5.xml" Id="R402e893ec4cf4bdc" /><Relationship Type="http://schemas.openxmlformats.org/officeDocument/2006/relationships/slide" Target="/ppt/slides/slide6.xml" Id="Ree198b351c4043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5e2ea9788041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878b9ef5c4cf8" /><Relationship Type="http://schemas.openxmlformats.org/officeDocument/2006/relationships/theme" Target="/ppt/slideMasters/theme/theme1.xml" Id="Rc1c77bd294c64b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a878b9ef5c4cf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1428c4f62046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b972ac95f43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43ad1498e41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274b812c2147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43afedf5a74b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97f1b241349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EESS MELSOMVIKVEIEN 7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EESS MELSOMVIKVEIEN 7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EESS MELSOMVIKVEIEN 7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EESS MELSOMVIKVEIEN 7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EESS MELSOMVIKVEIEN 7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EESS MELSOMVIKVEIEN 7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EESS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EESS MELSOMVIKVEIEN 7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961 129 079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EESS MELSOMVIKVEIEN 7 AS</a:t>
            </a:r>
          </a:p>
        </p:txBody>
      </p:sp>
    </p:spTree>
  </p:cSld>
  <p:clrMapOvr>
    <a:masterClrMapping xmlns:a="http://schemas.openxmlformats.org/drawingml/2006/main"/>
  </p:clrMapOvr>
</p:sld>
</file>