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309beab245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af22f82ae9410c"/>
  </p:sldMasterIdLst>
  <p:sldIdLst>
    <p:sldId xmlns:r="http://schemas.openxmlformats.org/officeDocument/2006/relationships" id="256" r:id="R2f6d09003b2241a0"/>
    <p:sldId xmlns:r="http://schemas.openxmlformats.org/officeDocument/2006/relationships" id="257" r:id="R9453ddf2cca1467d"/>
    <p:sldId xmlns:r="http://schemas.openxmlformats.org/officeDocument/2006/relationships" id="258" r:id="R88e1d905c58c42a3"/>
    <p:sldId xmlns:r="http://schemas.openxmlformats.org/officeDocument/2006/relationships" id="259" r:id="Ra120c38c17824f21"/>
    <p:sldId xmlns:r="http://schemas.openxmlformats.org/officeDocument/2006/relationships" id="260" r:id="Ra2304b0f95714e89"/>
    <p:sldId xmlns:r="http://schemas.openxmlformats.org/officeDocument/2006/relationships" id="261" r:id="Rafbf830856c14ce9"/>
    <p:sldId xmlns:r="http://schemas.openxmlformats.org/officeDocument/2006/relationships" id="262" r:id="R7f0ff7967b7c44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f22f82ae9410c" /><Relationship Type="http://schemas.openxmlformats.org/officeDocument/2006/relationships/slide" Target="/ppt/slides/slide1.xml" Id="R2f6d09003b2241a0" /><Relationship Type="http://schemas.openxmlformats.org/officeDocument/2006/relationships/slide" Target="/ppt/slides/slide2.xml" Id="R9453ddf2cca1467d" /><Relationship Type="http://schemas.openxmlformats.org/officeDocument/2006/relationships/slide" Target="/ppt/slides/slide3.xml" Id="R88e1d905c58c42a3" /><Relationship Type="http://schemas.openxmlformats.org/officeDocument/2006/relationships/slide" Target="/ppt/slides/slide4.xml" Id="Ra120c38c17824f21" /><Relationship Type="http://schemas.openxmlformats.org/officeDocument/2006/relationships/slide" Target="/ppt/slides/slide5.xml" Id="Ra2304b0f95714e89" /><Relationship Type="http://schemas.openxmlformats.org/officeDocument/2006/relationships/slide" Target="/ppt/slides/slide6.xml" Id="Rafbf830856c14ce9" /><Relationship Type="http://schemas.openxmlformats.org/officeDocument/2006/relationships/slide" Target="/ppt/slides/slide7.xml" Id="R7f0ff7967b7c44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b6f376f64c45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0b8d4d12d4ec4" /><Relationship Type="http://schemas.openxmlformats.org/officeDocument/2006/relationships/theme" Target="/ppt/slideMasters/theme/theme1.xml" Id="R4319f827bab544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50b8d4d12d4e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530b638ce49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cad6d5c0f4d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b45690fabd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64e6eaa34c43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39d1e92a4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bef5f6d3c47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53307223f43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CALCULO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CALCULO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817 964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2 550 685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2 838 259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4 847 998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CHRISTINE BRÅTHE-STOREIDE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CAROLINE STOREIDE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STOREIDE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SØVIKNES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Hjortestigen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5210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961 087 392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CALCULO AS</a:t>
            </a:r>
          </a:p>
        </p:txBody>
      </p:sp>
    </p:spTree>
  </p:cSld>
  <p:clrMapOvr>
    <a:masterClrMapping xmlns:a="http://schemas.openxmlformats.org/drawingml/2006/main"/>
  </p:clrMapOvr>
</p:sld>
</file>