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81a50634b84b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57a04ad75745f2"/>
  </p:sldMasterIdLst>
  <p:sldIdLst>
    <p:sldId xmlns:r="http://schemas.openxmlformats.org/officeDocument/2006/relationships" id="256" r:id="Rea1916a4c5e0435d"/>
    <p:sldId xmlns:r="http://schemas.openxmlformats.org/officeDocument/2006/relationships" id="257" r:id="R01ca0d26412c4b69"/>
    <p:sldId xmlns:r="http://schemas.openxmlformats.org/officeDocument/2006/relationships" id="258" r:id="Rad604f57022e4688"/>
    <p:sldId xmlns:r="http://schemas.openxmlformats.org/officeDocument/2006/relationships" id="259" r:id="Rb3fa9cc2470f4477"/>
    <p:sldId xmlns:r="http://schemas.openxmlformats.org/officeDocument/2006/relationships" id="260" r:id="R22f8abd575a04e96"/>
    <p:sldId xmlns:r="http://schemas.openxmlformats.org/officeDocument/2006/relationships" id="261" r:id="R6e401d28201b439e"/>
    <p:sldId xmlns:r="http://schemas.openxmlformats.org/officeDocument/2006/relationships" id="262" r:id="R8b6aa827278a4a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57a04ad75745f2" /><Relationship Type="http://schemas.openxmlformats.org/officeDocument/2006/relationships/slide" Target="/ppt/slides/slide1.xml" Id="Rea1916a4c5e0435d" /><Relationship Type="http://schemas.openxmlformats.org/officeDocument/2006/relationships/slide" Target="/ppt/slides/slide2.xml" Id="R01ca0d26412c4b69" /><Relationship Type="http://schemas.openxmlformats.org/officeDocument/2006/relationships/slide" Target="/ppt/slides/slide3.xml" Id="Rad604f57022e4688" /><Relationship Type="http://schemas.openxmlformats.org/officeDocument/2006/relationships/slide" Target="/ppt/slides/slide4.xml" Id="Rb3fa9cc2470f4477" /><Relationship Type="http://schemas.openxmlformats.org/officeDocument/2006/relationships/slide" Target="/ppt/slides/slide5.xml" Id="R22f8abd575a04e96" /><Relationship Type="http://schemas.openxmlformats.org/officeDocument/2006/relationships/slide" Target="/ppt/slides/slide6.xml" Id="R6e401d28201b439e" /><Relationship Type="http://schemas.openxmlformats.org/officeDocument/2006/relationships/slide" Target="/ppt/slides/slide7.xml" Id="R8b6aa827278a4a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f14387685848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f640e13be4e08" /><Relationship Type="http://schemas.openxmlformats.org/officeDocument/2006/relationships/theme" Target="/ppt/slideMasters/theme/theme1.xml" Id="R6b643e23037540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5f640e13be4e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9759d58bb4d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98824770646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67a11b8dc48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9fde6c97f47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44d7c4fd5740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94d10056247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e7a5a22dc48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HIS INVEST AS ble etablert [år] og holder til i His.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365 731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2 201 952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2 203 766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MATHIASSEN ANDERS ÅSMUND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Engeneveien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4817 His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960 658 949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