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63138be54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2a26921444057"/>
  </p:sldMasterIdLst>
  <p:sldIdLst>
    <p:sldId xmlns:r="http://schemas.openxmlformats.org/officeDocument/2006/relationships" id="256" r:id="R1a8d3527646f4d99"/>
    <p:sldId xmlns:r="http://schemas.openxmlformats.org/officeDocument/2006/relationships" id="257" r:id="Ra0718bbc8bf34bb3"/>
    <p:sldId xmlns:r="http://schemas.openxmlformats.org/officeDocument/2006/relationships" id="258" r:id="Rc77ea6750ae74d40"/>
    <p:sldId xmlns:r="http://schemas.openxmlformats.org/officeDocument/2006/relationships" id="259" r:id="R411bfd1c8164404d"/>
    <p:sldId xmlns:r="http://schemas.openxmlformats.org/officeDocument/2006/relationships" id="260" r:id="R14fa54b6564e42e1"/>
    <p:sldId xmlns:r="http://schemas.openxmlformats.org/officeDocument/2006/relationships" id="261" r:id="R5124ed0913f8497c"/>
    <p:sldId xmlns:r="http://schemas.openxmlformats.org/officeDocument/2006/relationships" id="262" r:id="R15ca0957d87c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2a26921444057" /><Relationship Type="http://schemas.openxmlformats.org/officeDocument/2006/relationships/slide" Target="/ppt/slides/slide1.xml" Id="R1a8d3527646f4d99" /><Relationship Type="http://schemas.openxmlformats.org/officeDocument/2006/relationships/slide" Target="/ppt/slides/slide2.xml" Id="Ra0718bbc8bf34bb3" /><Relationship Type="http://schemas.openxmlformats.org/officeDocument/2006/relationships/slide" Target="/ppt/slides/slide3.xml" Id="Rc77ea6750ae74d40" /><Relationship Type="http://schemas.openxmlformats.org/officeDocument/2006/relationships/slide" Target="/ppt/slides/slide4.xml" Id="R411bfd1c8164404d" /><Relationship Type="http://schemas.openxmlformats.org/officeDocument/2006/relationships/slide" Target="/ppt/slides/slide5.xml" Id="R14fa54b6564e42e1" /><Relationship Type="http://schemas.openxmlformats.org/officeDocument/2006/relationships/slide" Target="/ppt/slides/slide6.xml" Id="R5124ed0913f8497c" /><Relationship Type="http://schemas.openxmlformats.org/officeDocument/2006/relationships/slide" Target="/ppt/slides/slide7.xml" Id="R15ca0957d87c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e92b188b1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4c5fda894b37" /><Relationship Type="http://schemas.openxmlformats.org/officeDocument/2006/relationships/theme" Target="/ppt/slideMasters/theme/theme1.xml" Id="R74bb51e47e1a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04c5fda89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be4b17f8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2954095dd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cc0d8668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b1f06aff0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605ee18e7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839d0c976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b5d5a87b7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