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a39a7a2eb64e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2c9f6331f84ccc"/>
  </p:sldMasterIdLst>
  <p:sldIdLst>
    <p:sldId xmlns:r="http://schemas.openxmlformats.org/officeDocument/2006/relationships" id="256" r:id="R75c9404ed27b4092"/>
    <p:sldId xmlns:r="http://schemas.openxmlformats.org/officeDocument/2006/relationships" id="257" r:id="R1fe3c4478c684884"/>
    <p:sldId xmlns:r="http://schemas.openxmlformats.org/officeDocument/2006/relationships" id="258" r:id="Rf53d606433e1480f"/>
    <p:sldId xmlns:r="http://schemas.openxmlformats.org/officeDocument/2006/relationships" id="259" r:id="R7b6eabf3c00d4236"/>
    <p:sldId xmlns:r="http://schemas.openxmlformats.org/officeDocument/2006/relationships" id="260" r:id="R9660afab1a814d27"/>
    <p:sldId xmlns:r="http://schemas.openxmlformats.org/officeDocument/2006/relationships" id="261" r:id="R22ddd5747cf148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c9f6331f84ccc" /><Relationship Type="http://schemas.openxmlformats.org/officeDocument/2006/relationships/slide" Target="/ppt/slides/slide1.xml" Id="R75c9404ed27b4092" /><Relationship Type="http://schemas.openxmlformats.org/officeDocument/2006/relationships/slide" Target="/ppt/slides/slide2.xml" Id="R1fe3c4478c684884" /><Relationship Type="http://schemas.openxmlformats.org/officeDocument/2006/relationships/slide" Target="/ppt/slides/slide3.xml" Id="Rf53d606433e1480f" /><Relationship Type="http://schemas.openxmlformats.org/officeDocument/2006/relationships/slide" Target="/ppt/slides/slide4.xml" Id="R7b6eabf3c00d4236" /><Relationship Type="http://schemas.openxmlformats.org/officeDocument/2006/relationships/slide" Target="/ppt/slides/slide5.xml" Id="R9660afab1a814d27" /><Relationship Type="http://schemas.openxmlformats.org/officeDocument/2006/relationships/slide" Target="/ppt/slides/slide6.xml" Id="R22ddd5747cf148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e291e76b042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d66ff22524403" /><Relationship Type="http://schemas.openxmlformats.org/officeDocument/2006/relationships/theme" Target="/ppt/slideMasters/theme/theme1.xml" Id="R6df63401fc7d4d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ad66ff225244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ea3173a994e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e14f03a7c47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c21d4df7443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8d8b1879141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2ba48ac1742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51f934a8c42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alle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kjell.tore@ekrevisjon.no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960 656 628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