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976e55ef9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deeb0d5b74a40"/>
  </p:sldMasterIdLst>
  <p:sldIdLst>
    <p:sldId xmlns:r="http://schemas.openxmlformats.org/officeDocument/2006/relationships" id="256" r:id="R0dd0a366a16043f0"/>
    <p:sldId xmlns:r="http://schemas.openxmlformats.org/officeDocument/2006/relationships" id="257" r:id="R01889095bf9b43d7"/>
    <p:sldId xmlns:r="http://schemas.openxmlformats.org/officeDocument/2006/relationships" id="258" r:id="R75d96891578841d0"/>
    <p:sldId xmlns:r="http://schemas.openxmlformats.org/officeDocument/2006/relationships" id="259" r:id="R1fd2c1213e1848e3"/>
    <p:sldId xmlns:r="http://schemas.openxmlformats.org/officeDocument/2006/relationships" id="260" r:id="Rc11260dae06e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deeb0d5b74a40" /><Relationship Type="http://schemas.openxmlformats.org/officeDocument/2006/relationships/slide" Target="/ppt/slides/slide1.xml" Id="R0dd0a366a16043f0" /><Relationship Type="http://schemas.openxmlformats.org/officeDocument/2006/relationships/slide" Target="/ppt/slides/slide2.xml" Id="R01889095bf9b43d7" /><Relationship Type="http://schemas.openxmlformats.org/officeDocument/2006/relationships/slide" Target="/ppt/slides/slide3.xml" Id="R75d96891578841d0" /><Relationship Type="http://schemas.openxmlformats.org/officeDocument/2006/relationships/slide" Target="/ppt/slides/slide4.xml" Id="R1fd2c1213e1848e3" /><Relationship Type="http://schemas.openxmlformats.org/officeDocument/2006/relationships/slide" Target="/ppt/slides/slide5.xml" Id="Rc11260dae06e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05249bfb9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492ee97ba425a" /><Relationship Type="http://schemas.openxmlformats.org/officeDocument/2006/relationships/theme" Target="/ppt/slideMasters/theme/theme1.xml" Id="R92b0e736282d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492ee97ba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81dd2e83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995c632fa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8a5c69ab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052ced254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72bab7ad5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HERAD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51 94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