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b28e9caf0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21cb1a8b54169"/>
  </p:sldMasterIdLst>
  <p:sldIdLst>
    <p:sldId xmlns:r="http://schemas.openxmlformats.org/officeDocument/2006/relationships" id="256" r:id="R09eb3374b2b34086"/>
    <p:sldId xmlns:r="http://schemas.openxmlformats.org/officeDocument/2006/relationships" id="257" r:id="R18fb55ab05ee41e6"/>
    <p:sldId xmlns:r="http://schemas.openxmlformats.org/officeDocument/2006/relationships" id="258" r:id="R64709cd2024348f7"/>
    <p:sldId xmlns:r="http://schemas.openxmlformats.org/officeDocument/2006/relationships" id="259" r:id="R452f9498b3ea459b"/>
    <p:sldId xmlns:r="http://schemas.openxmlformats.org/officeDocument/2006/relationships" id="260" r:id="Re8f407a3b7034108"/>
    <p:sldId xmlns:r="http://schemas.openxmlformats.org/officeDocument/2006/relationships" id="261" r:id="R3d1270c1b803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21cb1a8b54169" /><Relationship Type="http://schemas.openxmlformats.org/officeDocument/2006/relationships/slide" Target="/ppt/slides/slide1.xml" Id="R09eb3374b2b34086" /><Relationship Type="http://schemas.openxmlformats.org/officeDocument/2006/relationships/slide" Target="/ppt/slides/slide2.xml" Id="R18fb55ab05ee41e6" /><Relationship Type="http://schemas.openxmlformats.org/officeDocument/2006/relationships/slide" Target="/ppt/slides/slide3.xml" Id="R64709cd2024348f7" /><Relationship Type="http://schemas.openxmlformats.org/officeDocument/2006/relationships/slide" Target="/ppt/slides/slide4.xml" Id="R452f9498b3ea459b" /><Relationship Type="http://schemas.openxmlformats.org/officeDocument/2006/relationships/slide" Target="/ppt/slides/slide5.xml" Id="Re8f407a3b7034108" /><Relationship Type="http://schemas.openxmlformats.org/officeDocument/2006/relationships/slide" Target="/ppt/slides/slide6.xml" Id="R3d1270c1b803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5384b0d03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e87f2e41f4e26" /><Relationship Type="http://schemas.openxmlformats.org/officeDocument/2006/relationships/theme" Target="/ppt/slideMasters/theme/theme1.xml" Id="R4cdf1d4644b1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6e87f2e41f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38204a7047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812dff6ba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a3291ee4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8d352a44a4a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c9a6d2da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f5034c926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