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3c5167d3d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791c4981a42a7"/>
  </p:sldMasterIdLst>
  <p:sldIdLst>
    <p:sldId xmlns:r="http://schemas.openxmlformats.org/officeDocument/2006/relationships" id="256" r:id="R271882ae724d43d4"/>
    <p:sldId xmlns:r="http://schemas.openxmlformats.org/officeDocument/2006/relationships" id="257" r:id="R9b8f3090c2024fa1"/>
    <p:sldId xmlns:r="http://schemas.openxmlformats.org/officeDocument/2006/relationships" id="258" r:id="R35a8d5db766b455d"/>
    <p:sldId xmlns:r="http://schemas.openxmlformats.org/officeDocument/2006/relationships" id="259" r:id="R3119038321884ad2"/>
    <p:sldId xmlns:r="http://schemas.openxmlformats.org/officeDocument/2006/relationships" id="260" r:id="Rba9e1a96e7934e02"/>
    <p:sldId xmlns:r="http://schemas.openxmlformats.org/officeDocument/2006/relationships" id="261" r:id="Rf195d94be0cb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791c4981a42a7" /><Relationship Type="http://schemas.openxmlformats.org/officeDocument/2006/relationships/slide" Target="/ppt/slides/slide1.xml" Id="R271882ae724d43d4" /><Relationship Type="http://schemas.openxmlformats.org/officeDocument/2006/relationships/slide" Target="/ppt/slides/slide2.xml" Id="R9b8f3090c2024fa1" /><Relationship Type="http://schemas.openxmlformats.org/officeDocument/2006/relationships/slide" Target="/ppt/slides/slide3.xml" Id="R35a8d5db766b455d" /><Relationship Type="http://schemas.openxmlformats.org/officeDocument/2006/relationships/slide" Target="/ppt/slides/slide4.xml" Id="R3119038321884ad2" /><Relationship Type="http://schemas.openxmlformats.org/officeDocument/2006/relationships/slide" Target="/ppt/slides/slide5.xml" Id="Rba9e1a96e7934e02" /><Relationship Type="http://schemas.openxmlformats.org/officeDocument/2006/relationships/slide" Target="/ppt/slides/slide6.xml" Id="Rf195d94be0cb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f78e05e78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9bbc13f5a4e0c" /><Relationship Type="http://schemas.openxmlformats.org/officeDocument/2006/relationships/theme" Target="/ppt/slideMasters/theme/theme1.xml" Id="Rd1a2942a89b4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9bbc13f5a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048d4eb7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ff7a3473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8700c522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cc2fa82d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d67a3595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eaa91102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IKO INSTITUTT FOR KIRKE OG OPPVEKST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960 496 582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