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6576e8eb6141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9a69a3c5c4224"/>
  </p:sldMasterIdLst>
  <p:sldIdLst>
    <p:sldId xmlns:r="http://schemas.openxmlformats.org/officeDocument/2006/relationships" id="256" r:id="R1ac6fb3f8bff483c"/>
    <p:sldId xmlns:r="http://schemas.openxmlformats.org/officeDocument/2006/relationships" id="257" r:id="R0618cf533ee54510"/>
    <p:sldId xmlns:r="http://schemas.openxmlformats.org/officeDocument/2006/relationships" id="258" r:id="R7073bb3a1e5545bd"/>
    <p:sldId xmlns:r="http://schemas.openxmlformats.org/officeDocument/2006/relationships" id="259" r:id="R016845996c1b4e06"/>
    <p:sldId xmlns:r="http://schemas.openxmlformats.org/officeDocument/2006/relationships" id="260" r:id="R72f225d5612f4b4b"/>
    <p:sldId xmlns:r="http://schemas.openxmlformats.org/officeDocument/2006/relationships" id="261" r:id="Rbe2a2ca62b7748ea"/>
    <p:sldId xmlns:r="http://schemas.openxmlformats.org/officeDocument/2006/relationships" id="262" r:id="R51ba4c61ec724d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9a69a3c5c4224" /><Relationship Type="http://schemas.openxmlformats.org/officeDocument/2006/relationships/slide" Target="/ppt/slides/slide1.xml" Id="R1ac6fb3f8bff483c" /><Relationship Type="http://schemas.openxmlformats.org/officeDocument/2006/relationships/slide" Target="/ppt/slides/slide2.xml" Id="R0618cf533ee54510" /><Relationship Type="http://schemas.openxmlformats.org/officeDocument/2006/relationships/slide" Target="/ppt/slides/slide3.xml" Id="R7073bb3a1e5545bd" /><Relationship Type="http://schemas.openxmlformats.org/officeDocument/2006/relationships/slide" Target="/ppt/slides/slide4.xml" Id="R016845996c1b4e06" /><Relationship Type="http://schemas.openxmlformats.org/officeDocument/2006/relationships/slide" Target="/ppt/slides/slide5.xml" Id="R72f225d5612f4b4b" /><Relationship Type="http://schemas.openxmlformats.org/officeDocument/2006/relationships/slide" Target="/ppt/slides/slide6.xml" Id="Rbe2a2ca62b7748ea" /><Relationship Type="http://schemas.openxmlformats.org/officeDocument/2006/relationships/slide" Target="/ppt/slides/slide7.xml" Id="R51ba4c61ec724d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6f0133845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882c65cb84c29" /><Relationship Type="http://schemas.openxmlformats.org/officeDocument/2006/relationships/theme" Target="/ppt/slideMasters/theme/theme1.xml" Id="Rbc57accefc0e44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882c65cb84c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4ae81e34c41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21751e306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1facf77c04d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2c714651d49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59c93f23a43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86efa17004f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8552bb949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JOHAN WALLIN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76 98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960 450 523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KONUS AS</a:t>
            </a:r>
          </a:p>
        </p:txBody>
      </p:sp>
    </p:spTree>
  </p:cSld>
  <p:clrMapOvr>
    <a:masterClrMapping xmlns:a="http://schemas.openxmlformats.org/drawingml/2006/main"/>
  </p:clrMapOvr>
</p:sld>
</file>