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966066398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ce5e2a79f4511"/>
  </p:sldMasterIdLst>
  <p:sldIdLst>
    <p:sldId xmlns:r="http://schemas.openxmlformats.org/officeDocument/2006/relationships" id="256" r:id="Rf91fbb643e004101"/>
    <p:sldId xmlns:r="http://schemas.openxmlformats.org/officeDocument/2006/relationships" id="257" r:id="R910c0eba28624273"/>
    <p:sldId xmlns:r="http://schemas.openxmlformats.org/officeDocument/2006/relationships" id="258" r:id="Ra3a2b447f2be4d98"/>
    <p:sldId xmlns:r="http://schemas.openxmlformats.org/officeDocument/2006/relationships" id="259" r:id="Re93d90df60324823"/>
    <p:sldId xmlns:r="http://schemas.openxmlformats.org/officeDocument/2006/relationships" id="260" r:id="R46be4443ef264451"/>
    <p:sldId xmlns:r="http://schemas.openxmlformats.org/officeDocument/2006/relationships" id="261" r:id="Rf383bedf61dd4351"/>
    <p:sldId xmlns:r="http://schemas.openxmlformats.org/officeDocument/2006/relationships" id="262" r:id="Rcdd5fe68169d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ce5e2a79f4511" /><Relationship Type="http://schemas.openxmlformats.org/officeDocument/2006/relationships/slide" Target="/ppt/slides/slide1.xml" Id="Rf91fbb643e004101" /><Relationship Type="http://schemas.openxmlformats.org/officeDocument/2006/relationships/slide" Target="/ppt/slides/slide2.xml" Id="R910c0eba28624273" /><Relationship Type="http://schemas.openxmlformats.org/officeDocument/2006/relationships/slide" Target="/ppt/slides/slide3.xml" Id="Ra3a2b447f2be4d98" /><Relationship Type="http://schemas.openxmlformats.org/officeDocument/2006/relationships/slide" Target="/ppt/slides/slide4.xml" Id="Re93d90df60324823" /><Relationship Type="http://schemas.openxmlformats.org/officeDocument/2006/relationships/slide" Target="/ppt/slides/slide5.xml" Id="R46be4443ef264451" /><Relationship Type="http://schemas.openxmlformats.org/officeDocument/2006/relationships/slide" Target="/ppt/slides/slide6.xml" Id="Rf383bedf61dd4351" /><Relationship Type="http://schemas.openxmlformats.org/officeDocument/2006/relationships/slide" Target="/ppt/slides/slide7.xml" Id="Rcdd5fe68169d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1efed5c15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fab493dfa4168" /><Relationship Type="http://schemas.openxmlformats.org/officeDocument/2006/relationships/theme" Target="/ppt/slideMasters/theme/theme1.xml" Id="R93bc15288d03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fab493dfa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4a874ca32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bfd7700ff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ccd7cabf8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a42237994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58bd872a6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c6ebe9540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3b2612c5f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