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c9a036239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731c9afc14d2e"/>
  </p:sldMasterIdLst>
  <p:sldIdLst>
    <p:sldId xmlns:r="http://schemas.openxmlformats.org/officeDocument/2006/relationships" id="256" r:id="R6ad756986af44dc3"/>
    <p:sldId xmlns:r="http://schemas.openxmlformats.org/officeDocument/2006/relationships" id="257" r:id="Ra3d418b9c4d54166"/>
    <p:sldId xmlns:r="http://schemas.openxmlformats.org/officeDocument/2006/relationships" id="258" r:id="R996005c64dd9440a"/>
    <p:sldId xmlns:r="http://schemas.openxmlformats.org/officeDocument/2006/relationships" id="259" r:id="Raa1a96596ee44530"/>
    <p:sldId xmlns:r="http://schemas.openxmlformats.org/officeDocument/2006/relationships" id="260" r:id="R34852f3844e24145"/>
    <p:sldId xmlns:r="http://schemas.openxmlformats.org/officeDocument/2006/relationships" id="261" r:id="R2af6ed25f256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731c9afc14d2e" /><Relationship Type="http://schemas.openxmlformats.org/officeDocument/2006/relationships/slide" Target="/ppt/slides/slide1.xml" Id="R6ad756986af44dc3" /><Relationship Type="http://schemas.openxmlformats.org/officeDocument/2006/relationships/slide" Target="/ppt/slides/slide2.xml" Id="Ra3d418b9c4d54166" /><Relationship Type="http://schemas.openxmlformats.org/officeDocument/2006/relationships/slide" Target="/ppt/slides/slide3.xml" Id="R996005c64dd9440a" /><Relationship Type="http://schemas.openxmlformats.org/officeDocument/2006/relationships/slide" Target="/ppt/slides/slide4.xml" Id="Raa1a96596ee44530" /><Relationship Type="http://schemas.openxmlformats.org/officeDocument/2006/relationships/slide" Target="/ppt/slides/slide5.xml" Id="R34852f3844e24145" /><Relationship Type="http://schemas.openxmlformats.org/officeDocument/2006/relationships/slide" Target="/ppt/slides/slide6.xml" Id="R2af6ed25f256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76b2a60b141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e5a57d66490d" /><Relationship Type="http://schemas.openxmlformats.org/officeDocument/2006/relationships/theme" Target="/ppt/slideMasters/theme/theme1.xml" Id="Rb00e88b9fa63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ee5a57d66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78df13e38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c737eff90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b7b7c871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1e7c7a69e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9c671e81f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219d9070143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NEWSEC PROPERTY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06760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06760@newsec.no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959 718 482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