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e1e4fc0f3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eff04292a54209"/>
  </p:sldMasterIdLst>
  <p:sldIdLst>
    <p:sldId xmlns:r="http://schemas.openxmlformats.org/officeDocument/2006/relationships" id="256" r:id="R30f064676f834c1f"/>
    <p:sldId xmlns:r="http://schemas.openxmlformats.org/officeDocument/2006/relationships" id="257" r:id="R0dbb218d60cb4ff2"/>
    <p:sldId xmlns:r="http://schemas.openxmlformats.org/officeDocument/2006/relationships" id="258" r:id="R20d7e3e4f41f4b7c"/>
    <p:sldId xmlns:r="http://schemas.openxmlformats.org/officeDocument/2006/relationships" id="259" r:id="Ra9fdcfcf467e4eac"/>
    <p:sldId xmlns:r="http://schemas.openxmlformats.org/officeDocument/2006/relationships" id="260" r:id="Rf59f741b95e342c6"/>
    <p:sldId xmlns:r="http://schemas.openxmlformats.org/officeDocument/2006/relationships" id="261" r:id="Rd6123376688b4794"/>
    <p:sldId xmlns:r="http://schemas.openxmlformats.org/officeDocument/2006/relationships" id="262" r:id="R088abae29479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ff04292a54209" /><Relationship Type="http://schemas.openxmlformats.org/officeDocument/2006/relationships/slide" Target="/ppt/slides/slide1.xml" Id="R30f064676f834c1f" /><Relationship Type="http://schemas.openxmlformats.org/officeDocument/2006/relationships/slide" Target="/ppt/slides/slide2.xml" Id="R0dbb218d60cb4ff2" /><Relationship Type="http://schemas.openxmlformats.org/officeDocument/2006/relationships/slide" Target="/ppt/slides/slide3.xml" Id="R20d7e3e4f41f4b7c" /><Relationship Type="http://schemas.openxmlformats.org/officeDocument/2006/relationships/slide" Target="/ppt/slides/slide4.xml" Id="Ra9fdcfcf467e4eac" /><Relationship Type="http://schemas.openxmlformats.org/officeDocument/2006/relationships/slide" Target="/ppt/slides/slide5.xml" Id="Rf59f741b95e342c6" /><Relationship Type="http://schemas.openxmlformats.org/officeDocument/2006/relationships/slide" Target="/ppt/slides/slide6.xml" Id="Rd6123376688b4794" /><Relationship Type="http://schemas.openxmlformats.org/officeDocument/2006/relationships/slide" Target="/ppt/slides/slide7.xml" Id="R088abae29479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bd99369a5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ca9fd0bf74444" /><Relationship Type="http://schemas.openxmlformats.org/officeDocument/2006/relationships/theme" Target="/ppt/slideMasters/theme/theme1.xml" Id="Rbacf1b7ae38b41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ca9fd0bf7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e93b8dedb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d289c1f9d4c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677f8b0f1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809611a364e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04e27e64f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bbd45423d44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5f2eb2727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SANDNES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 SHIPPING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707 731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453 184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3 116 308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16 181 123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17 768 763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SKADSHEIM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Austråttbråtet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51629999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959 620 148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