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33d48245f240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798b29530f4cb7"/>
  </p:sldMasterIdLst>
  <p:sldIdLst>
    <p:sldId xmlns:r="http://schemas.openxmlformats.org/officeDocument/2006/relationships" id="256" r:id="Rdb62e89ec893450b"/>
    <p:sldId xmlns:r="http://schemas.openxmlformats.org/officeDocument/2006/relationships" id="257" r:id="R3ffda0319b0f4e25"/>
    <p:sldId xmlns:r="http://schemas.openxmlformats.org/officeDocument/2006/relationships" id="258" r:id="R0e07fdd4b10e4225"/>
    <p:sldId xmlns:r="http://schemas.openxmlformats.org/officeDocument/2006/relationships" id="259" r:id="R434cc90333804a11"/>
    <p:sldId xmlns:r="http://schemas.openxmlformats.org/officeDocument/2006/relationships" id="260" r:id="R43de6c0107634234"/>
    <p:sldId xmlns:r="http://schemas.openxmlformats.org/officeDocument/2006/relationships" id="261" r:id="R3b8c94d41f514c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798b29530f4cb7" /><Relationship Type="http://schemas.openxmlformats.org/officeDocument/2006/relationships/slide" Target="/ppt/slides/slide1.xml" Id="Rdb62e89ec893450b" /><Relationship Type="http://schemas.openxmlformats.org/officeDocument/2006/relationships/slide" Target="/ppt/slides/slide2.xml" Id="R3ffda0319b0f4e25" /><Relationship Type="http://schemas.openxmlformats.org/officeDocument/2006/relationships/slide" Target="/ppt/slides/slide3.xml" Id="R0e07fdd4b10e4225" /><Relationship Type="http://schemas.openxmlformats.org/officeDocument/2006/relationships/slide" Target="/ppt/slides/slide4.xml" Id="R434cc90333804a11" /><Relationship Type="http://schemas.openxmlformats.org/officeDocument/2006/relationships/slide" Target="/ppt/slides/slide5.xml" Id="R43de6c0107634234" /><Relationship Type="http://schemas.openxmlformats.org/officeDocument/2006/relationships/slide" Target="/ppt/slides/slide6.xml" Id="R3b8c94d41f514c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91470c4ebb4a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a6170ef9b4bc9" /><Relationship Type="http://schemas.openxmlformats.org/officeDocument/2006/relationships/theme" Target="/ppt/slideMasters/theme/theme1.xml" Id="R6cac2200471043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1a6170ef9b4b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7ebf9195847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32e27dac643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548af572642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0d5eab32545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67d37a40740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216c60adc47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SANDNES SHIPPING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Austråttbråtet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51629999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959 620 148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SHIPPING AS</a:t>
            </a:r>
          </a:p>
        </p:txBody>
      </p:sp>
    </p:spTree>
  </p:cSld>
  <p:clrMapOvr>
    <a:masterClrMapping xmlns:a="http://schemas.openxmlformats.org/drawingml/2006/main"/>
  </p:clrMapOvr>
</p:sld>
</file>