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31fbe145a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3062915a84cfd"/>
  </p:sldMasterIdLst>
  <p:sldIdLst>
    <p:sldId xmlns:r="http://schemas.openxmlformats.org/officeDocument/2006/relationships" id="256" r:id="R854a4d3abc8640bd"/>
    <p:sldId xmlns:r="http://schemas.openxmlformats.org/officeDocument/2006/relationships" id="257" r:id="Redb47dd22eb74263"/>
    <p:sldId xmlns:r="http://schemas.openxmlformats.org/officeDocument/2006/relationships" id="258" r:id="Re9b412c4159f4bff"/>
    <p:sldId xmlns:r="http://schemas.openxmlformats.org/officeDocument/2006/relationships" id="259" r:id="Rb5556237d4a74d39"/>
    <p:sldId xmlns:r="http://schemas.openxmlformats.org/officeDocument/2006/relationships" id="260" r:id="R7067e2384e284151"/>
    <p:sldId xmlns:r="http://schemas.openxmlformats.org/officeDocument/2006/relationships" id="261" r:id="R32be2e1982634d56"/>
    <p:sldId xmlns:r="http://schemas.openxmlformats.org/officeDocument/2006/relationships" id="262" r:id="R0f91a3d24522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3062915a84cfd" /><Relationship Type="http://schemas.openxmlformats.org/officeDocument/2006/relationships/slide" Target="/ppt/slides/slide1.xml" Id="R854a4d3abc8640bd" /><Relationship Type="http://schemas.openxmlformats.org/officeDocument/2006/relationships/slide" Target="/ppt/slides/slide2.xml" Id="Redb47dd22eb74263" /><Relationship Type="http://schemas.openxmlformats.org/officeDocument/2006/relationships/slide" Target="/ppt/slides/slide3.xml" Id="Re9b412c4159f4bff" /><Relationship Type="http://schemas.openxmlformats.org/officeDocument/2006/relationships/slide" Target="/ppt/slides/slide4.xml" Id="Rb5556237d4a74d39" /><Relationship Type="http://schemas.openxmlformats.org/officeDocument/2006/relationships/slide" Target="/ppt/slides/slide5.xml" Id="R7067e2384e284151" /><Relationship Type="http://schemas.openxmlformats.org/officeDocument/2006/relationships/slide" Target="/ppt/slides/slide6.xml" Id="R32be2e1982634d56" /><Relationship Type="http://schemas.openxmlformats.org/officeDocument/2006/relationships/slide" Target="/ppt/slides/slide7.xml" Id="R0f91a3d24522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e28119929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7fe3b5434316" /><Relationship Type="http://schemas.openxmlformats.org/officeDocument/2006/relationships/theme" Target="/ppt/slideMasters/theme/theme1.xml" Id="Rda4b0c81ad95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e7fe3b543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c1d79e45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21834e93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924fe81f4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27da28770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7e4edb0f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22a81fffa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3eb6f2a6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