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83cd8549c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6d75c33969481e"/>
  </p:sldMasterIdLst>
  <p:sldIdLst>
    <p:sldId xmlns:r="http://schemas.openxmlformats.org/officeDocument/2006/relationships" id="256" r:id="R141bac583ad44829"/>
    <p:sldId xmlns:r="http://schemas.openxmlformats.org/officeDocument/2006/relationships" id="257" r:id="R2fdbf1fd050040b5"/>
    <p:sldId xmlns:r="http://schemas.openxmlformats.org/officeDocument/2006/relationships" id="258" r:id="Rfb67f234bfd94139"/>
    <p:sldId xmlns:r="http://schemas.openxmlformats.org/officeDocument/2006/relationships" id="259" r:id="R21b67cf0b0634517"/>
    <p:sldId xmlns:r="http://schemas.openxmlformats.org/officeDocument/2006/relationships" id="260" r:id="R713d212e0cb647b7"/>
    <p:sldId xmlns:r="http://schemas.openxmlformats.org/officeDocument/2006/relationships" id="261" r:id="Rfe8c0fe579e042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6d75c33969481e" /><Relationship Type="http://schemas.openxmlformats.org/officeDocument/2006/relationships/slide" Target="/ppt/slides/slide1.xml" Id="R141bac583ad44829" /><Relationship Type="http://schemas.openxmlformats.org/officeDocument/2006/relationships/slide" Target="/ppt/slides/slide2.xml" Id="R2fdbf1fd050040b5" /><Relationship Type="http://schemas.openxmlformats.org/officeDocument/2006/relationships/slide" Target="/ppt/slides/slide3.xml" Id="Rfb67f234bfd94139" /><Relationship Type="http://schemas.openxmlformats.org/officeDocument/2006/relationships/slide" Target="/ppt/slides/slide4.xml" Id="R21b67cf0b0634517" /><Relationship Type="http://schemas.openxmlformats.org/officeDocument/2006/relationships/slide" Target="/ppt/slides/slide5.xml" Id="R713d212e0cb647b7" /><Relationship Type="http://schemas.openxmlformats.org/officeDocument/2006/relationships/slide" Target="/ppt/slides/slide6.xml" Id="Rfe8c0fe579e042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a66f391e844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54a3cba274228" /><Relationship Type="http://schemas.openxmlformats.org/officeDocument/2006/relationships/theme" Target="/ppt/slideMasters/theme/theme1.xml" Id="R9766916096c043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754a3cba2742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21d9c47d46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286b39384e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5175c18f49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1e9d5e89d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a4d9f44cc4b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a695d1d8f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PROJECT COMPETENCE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Fossbergjordet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80 08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post@projectcompetence.no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959 583 153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PROJECT COMPETENCE AS</a:t>
            </a:r>
          </a:p>
        </p:txBody>
      </p:sp>
    </p:spTree>
  </p:cSld>
  <p:clrMapOvr>
    <a:masterClrMapping xmlns:a="http://schemas.openxmlformats.org/drawingml/2006/main"/>
  </p:clrMapOvr>
</p:sld>
</file>