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f95673222042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c6d8f096544da9"/>
  </p:sldMasterIdLst>
  <p:sldIdLst>
    <p:sldId xmlns:r="http://schemas.openxmlformats.org/officeDocument/2006/relationships" id="256" r:id="R31aa895fb43b4117"/>
    <p:sldId xmlns:r="http://schemas.openxmlformats.org/officeDocument/2006/relationships" id="257" r:id="R1c5dde6668254d9d"/>
    <p:sldId xmlns:r="http://schemas.openxmlformats.org/officeDocument/2006/relationships" id="258" r:id="R2371bef53c104934"/>
    <p:sldId xmlns:r="http://schemas.openxmlformats.org/officeDocument/2006/relationships" id="259" r:id="Red380a2570a54989"/>
    <p:sldId xmlns:r="http://schemas.openxmlformats.org/officeDocument/2006/relationships" id="260" r:id="Rf21452192f824e6d"/>
    <p:sldId xmlns:r="http://schemas.openxmlformats.org/officeDocument/2006/relationships" id="261" r:id="R1c153fbb326b4c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c6d8f096544da9" /><Relationship Type="http://schemas.openxmlformats.org/officeDocument/2006/relationships/slide" Target="/ppt/slides/slide1.xml" Id="R31aa895fb43b4117" /><Relationship Type="http://schemas.openxmlformats.org/officeDocument/2006/relationships/slide" Target="/ppt/slides/slide2.xml" Id="R1c5dde6668254d9d" /><Relationship Type="http://schemas.openxmlformats.org/officeDocument/2006/relationships/slide" Target="/ppt/slides/slide3.xml" Id="R2371bef53c104934" /><Relationship Type="http://schemas.openxmlformats.org/officeDocument/2006/relationships/slide" Target="/ppt/slides/slide4.xml" Id="Red380a2570a54989" /><Relationship Type="http://schemas.openxmlformats.org/officeDocument/2006/relationships/slide" Target="/ppt/slides/slide5.xml" Id="Rf21452192f824e6d" /><Relationship Type="http://schemas.openxmlformats.org/officeDocument/2006/relationships/slide" Target="/ppt/slides/slide6.xml" Id="R1c153fbb326b4c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7233141ef4e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5bdf39cd84927" /><Relationship Type="http://schemas.openxmlformats.org/officeDocument/2006/relationships/theme" Target="/ppt/slideMasters/theme/theme1.xml" Id="R8323c41db5b34e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e5bdf39cd849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f018cd0974f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983c2a29647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fdf74cd7442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92ebb69e545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b3a84f91042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75259483646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frederik@fres.as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www.fossenutvikling.no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959 551 979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AS</a:t>
            </a:r>
          </a:p>
        </p:txBody>
      </p:sp>
    </p:spTree>
  </p:cSld>
  <p:clrMapOvr>
    <a:masterClrMapping xmlns:a="http://schemas.openxmlformats.org/drawingml/2006/main"/>
  </p:clrMapOvr>
</p:sld>
</file>