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69b663f57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945f6c56c4dea"/>
  </p:sldMasterIdLst>
  <p:sldIdLst>
    <p:sldId xmlns:r="http://schemas.openxmlformats.org/officeDocument/2006/relationships" id="256" r:id="Rf30b2014760947bf"/>
    <p:sldId xmlns:r="http://schemas.openxmlformats.org/officeDocument/2006/relationships" id="257" r:id="R641e9b3d81ac45ad"/>
    <p:sldId xmlns:r="http://schemas.openxmlformats.org/officeDocument/2006/relationships" id="258" r:id="R7b9bcefffb6a44e9"/>
    <p:sldId xmlns:r="http://schemas.openxmlformats.org/officeDocument/2006/relationships" id="259" r:id="R398485a425d34f79"/>
    <p:sldId xmlns:r="http://schemas.openxmlformats.org/officeDocument/2006/relationships" id="260" r:id="R31ceb8a58b3645af"/>
    <p:sldId xmlns:r="http://schemas.openxmlformats.org/officeDocument/2006/relationships" id="261" r:id="Rbb1617b6afeb4cd4"/>
    <p:sldId xmlns:r="http://schemas.openxmlformats.org/officeDocument/2006/relationships" id="262" r:id="R430bafb06405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45f6c56c4dea" /><Relationship Type="http://schemas.openxmlformats.org/officeDocument/2006/relationships/slide" Target="/ppt/slides/slide1.xml" Id="Rf30b2014760947bf" /><Relationship Type="http://schemas.openxmlformats.org/officeDocument/2006/relationships/slide" Target="/ppt/slides/slide2.xml" Id="R641e9b3d81ac45ad" /><Relationship Type="http://schemas.openxmlformats.org/officeDocument/2006/relationships/slide" Target="/ppt/slides/slide3.xml" Id="R7b9bcefffb6a44e9" /><Relationship Type="http://schemas.openxmlformats.org/officeDocument/2006/relationships/slide" Target="/ppt/slides/slide4.xml" Id="R398485a425d34f79" /><Relationship Type="http://schemas.openxmlformats.org/officeDocument/2006/relationships/slide" Target="/ppt/slides/slide5.xml" Id="R31ceb8a58b3645af" /><Relationship Type="http://schemas.openxmlformats.org/officeDocument/2006/relationships/slide" Target="/ppt/slides/slide6.xml" Id="Rbb1617b6afeb4cd4" /><Relationship Type="http://schemas.openxmlformats.org/officeDocument/2006/relationships/slide" Target="/ppt/slides/slide7.xml" Id="R430bafb06405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71da4117ba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f2c26bfac4522" /><Relationship Type="http://schemas.openxmlformats.org/officeDocument/2006/relationships/theme" Target="/ppt/slideMasters/theme/theme1.xml" Id="R46762005ccf0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0f2c26bfac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08a6930d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c584321649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dd354fb4641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a680484f249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84554725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d45d155aa4d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5c693ac0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4 876 551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24 442 662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25 648 875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MABLIS AS  –  70,4 %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ELYSIUM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LUIGI INVEST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VALDEMAR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MARGRETHE ELEONORE SIBBERN BESCHI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959 493 081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MARGIN AS</a:t>
            </a:r>
          </a:p>
        </p:txBody>
      </p:sp>
    </p:spTree>
  </p:cSld>
  <p:clrMapOvr>
    <a:masterClrMapping xmlns:a="http://schemas.openxmlformats.org/drawingml/2006/main"/>
  </p:clrMapOvr>
</p:sld>
</file>