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361cbde6ae74c2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ebd3728c99e4f9b"/>
  </p:sldMasterIdLst>
  <p:sldIdLst>
    <p:sldId xmlns:r="http://schemas.openxmlformats.org/officeDocument/2006/relationships" id="256" r:id="R883316cedbbf4ca7"/>
    <p:sldId xmlns:r="http://schemas.openxmlformats.org/officeDocument/2006/relationships" id="257" r:id="R39f018cbf41d4097"/>
    <p:sldId xmlns:r="http://schemas.openxmlformats.org/officeDocument/2006/relationships" id="258" r:id="R0d9421e56fb54b36"/>
    <p:sldId xmlns:r="http://schemas.openxmlformats.org/officeDocument/2006/relationships" id="259" r:id="R8cca1d7a15b44e56"/>
    <p:sldId xmlns:r="http://schemas.openxmlformats.org/officeDocument/2006/relationships" id="260" r:id="R47cb696211bb42e3"/>
    <p:sldId xmlns:r="http://schemas.openxmlformats.org/officeDocument/2006/relationships" id="261" r:id="Re9d92e99d1bd4b16"/>
    <p:sldId xmlns:r="http://schemas.openxmlformats.org/officeDocument/2006/relationships" id="262" r:id="R046c85d2c3a84f2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bd3728c99e4f9b" /><Relationship Type="http://schemas.openxmlformats.org/officeDocument/2006/relationships/slide" Target="/ppt/slides/slide1.xml" Id="R883316cedbbf4ca7" /><Relationship Type="http://schemas.openxmlformats.org/officeDocument/2006/relationships/slide" Target="/ppt/slides/slide2.xml" Id="R39f018cbf41d4097" /><Relationship Type="http://schemas.openxmlformats.org/officeDocument/2006/relationships/slide" Target="/ppt/slides/slide3.xml" Id="R0d9421e56fb54b36" /><Relationship Type="http://schemas.openxmlformats.org/officeDocument/2006/relationships/slide" Target="/ppt/slides/slide4.xml" Id="R8cca1d7a15b44e56" /><Relationship Type="http://schemas.openxmlformats.org/officeDocument/2006/relationships/slide" Target="/ppt/slides/slide5.xml" Id="R47cb696211bb42e3" /><Relationship Type="http://schemas.openxmlformats.org/officeDocument/2006/relationships/slide" Target="/ppt/slides/slide6.xml" Id="Re9d92e99d1bd4b16" /><Relationship Type="http://schemas.openxmlformats.org/officeDocument/2006/relationships/slide" Target="/ppt/slides/slide7.xml" Id="R046c85d2c3a84f2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7d22a12717472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eb96416ef04687" /><Relationship Type="http://schemas.openxmlformats.org/officeDocument/2006/relationships/theme" Target="/ppt/slideMasters/theme/theme1.xml" Id="Rd76852ebdbb7463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0eb96416ef0468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cf5e9bd72947c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6e6c758532449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d71cab2be04b6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b98e428c23405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f63ad1aa8c49b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4f19e5f011436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4dc24d1237421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CALLE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CALLE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CALLE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CALLE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CALLE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CALLE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−51 627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4 763 515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60 576 041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70 917 093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CALLE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CARL HENRIK SIBBERN  –  78,7 %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NICOLINE S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CARL HENRIK SIBBERN  –  1,3 %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CALLE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Kirkegata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17 94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959 492 832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CALLE AS</a:t>
            </a:r>
          </a:p>
        </p:txBody>
      </p:sp>
    </p:spTree>
  </p:cSld>
  <p:clrMapOvr>
    <a:masterClrMapping xmlns:a="http://schemas.openxmlformats.org/drawingml/2006/main"/>
  </p:clrMapOvr>
</p:sld>
</file>