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d8d674194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24f8a2fa44aa7"/>
  </p:sldMasterIdLst>
  <p:sldIdLst>
    <p:sldId xmlns:r="http://schemas.openxmlformats.org/officeDocument/2006/relationships" id="256" r:id="R47a583579edf4ce5"/>
    <p:sldId xmlns:r="http://schemas.openxmlformats.org/officeDocument/2006/relationships" id="257" r:id="R30040eaaa16c4fb3"/>
    <p:sldId xmlns:r="http://schemas.openxmlformats.org/officeDocument/2006/relationships" id="258" r:id="R0f464054362c43eb"/>
    <p:sldId xmlns:r="http://schemas.openxmlformats.org/officeDocument/2006/relationships" id="259" r:id="R4d5d81d463d142d0"/>
    <p:sldId xmlns:r="http://schemas.openxmlformats.org/officeDocument/2006/relationships" id="260" r:id="R094b1c61e083435e"/>
    <p:sldId xmlns:r="http://schemas.openxmlformats.org/officeDocument/2006/relationships" id="261" r:id="Rf31c6f0138204d29"/>
    <p:sldId xmlns:r="http://schemas.openxmlformats.org/officeDocument/2006/relationships" id="262" r:id="R55ee0dfbfd82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24f8a2fa44aa7" /><Relationship Type="http://schemas.openxmlformats.org/officeDocument/2006/relationships/slide" Target="/ppt/slides/slide1.xml" Id="R47a583579edf4ce5" /><Relationship Type="http://schemas.openxmlformats.org/officeDocument/2006/relationships/slide" Target="/ppt/slides/slide2.xml" Id="R30040eaaa16c4fb3" /><Relationship Type="http://schemas.openxmlformats.org/officeDocument/2006/relationships/slide" Target="/ppt/slides/slide3.xml" Id="R0f464054362c43eb" /><Relationship Type="http://schemas.openxmlformats.org/officeDocument/2006/relationships/slide" Target="/ppt/slides/slide4.xml" Id="R4d5d81d463d142d0" /><Relationship Type="http://schemas.openxmlformats.org/officeDocument/2006/relationships/slide" Target="/ppt/slides/slide5.xml" Id="R094b1c61e083435e" /><Relationship Type="http://schemas.openxmlformats.org/officeDocument/2006/relationships/slide" Target="/ppt/slides/slide6.xml" Id="Rf31c6f0138204d29" /><Relationship Type="http://schemas.openxmlformats.org/officeDocument/2006/relationships/slide" Target="/ppt/slides/slide7.xml" Id="R55ee0dfbfd82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699ccdb80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c55ec0404d84" /><Relationship Type="http://schemas.openxmlformats.org/officeDocument/2006/relationships/theme" Target="/ppt/slideMasters/theme/theme1.xml" Id="Re4f808ad8064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5c55ec040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e12448b4043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156b401741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1cfb1f40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ece259bc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62339bbf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59ec929e40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bad66c5ff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VELVET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41 472 393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41 479 020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 AS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GUNTHEBASS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SOGU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30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959 492 298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