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1f75804514a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b3ed03cdd34f10"/>
  </p:sldMasterIdLst>
  <p:sldIdLst>
    <p:sldId xmlns:r="http://schemas.openxmlformats.org/officeDocument/2006/relationships" id="256" r:id="R2ee08143481148fe"/>
    <p:sldId xmlns:r="http://schemas.openxmlformats.org/officeDocument/2006/relationships" id="257" r:id="Rdba894b9f0c44332"/>
    <p:sldId xmlns:r="http://schemas.openxmlformats.org/officeDocument/2006/relationships" id="258" r:id="Raf5a1a405023471c"/>
    <p:sldId xmlns:r="http://schemas.openxmlformats.org/officeDocument/2006/relationships" id="259" r:id="R3b1742b95ed7475f"/>
    <p:sldId xmlns:r="http://schemas.openxmlformats.org/officeDocument/2006/relationships" id="260" r:id="R04be0b6558a24806"/>
    <p:sldId xmlns:r="http://schemas.openxmlformats.org/officeDocument/2006/relationships" id="261" r:id="Rb7c942d576444a95"/>
    <p:sldId xmlns:r="http://schemas.openxmlformats.org/officeDocument/2006/relationships" id="262" r:id="R3bb4a4c9067642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3ed03cdd34f10" /><Relationship Type="http://schemas.openxmlformats.org/officeDocument/2006/relationships/slide" Target="/ppt/slides/slide1.xml" Id="R2ee08143481148fe" /><Relationship Type="http://schemas.openxmlformats.org/officeDocument/2006/relationships/slide" Target="/ppt/slides/slide2.xml" Id="Rdba894b9f0c44332" /><Relationship Type="http://schemas.openxmlformats.org/officeDocument/2006/relationships/slide" Target="/ppt/slides/slide3.xml" Id="Raf5a1a405023471c" /><Relationship Type="http://schemas.openxmlformats.org/officeDocument/2006/relationships/slide" Target="/ppt/slides/slide4.xml" Id="R3b1742b95ed7475f" /><Relationship Type="http://schemas.openxmlformats.org/officeDocument/2006/relationships/slide" Target="/ppt/slides/slide5.xml" Id="R04be0b6558a24806" /><Relationship Type="http://schemas.openxmlformats.org/officeDocument/2006/relationships/slide" Target="/ppt/slides/slide6.xml" Id="Rb7c942d576444a95" /><Relationship Type="http://schemas.openxmlformats.org/officeDocument/2006/relationships/slide" Target="/ppt/slides/slide7.xml" Id="R3bb4a4c9067642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917dca04248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837886b844443" /><Relationship Type="http://schemas.openxmlformats.org/officeDocument/2006/relationships/theme" Target="/ppt/slideMasters/theme/theme1.xml" Id="R34c385be7327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837886b84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47f735816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aa93f88d84f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0e0a1605644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1795253bf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9934fbd8f41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2f283d392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1f5f190874c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OTTERSLAND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37 931 204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268 194 183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292 478 863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TORE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959 431 922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