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0f65b6f5540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5a190a36842b7"/>
  </p:sldMasterIdLst>
  <p:sldIdLst>
    <p:sldId xmlns:r="http://schemas.openxmlformats.org/officeDocument/2006/relationships" id="256" r:id="Rcea959671c0a4cf7"/>
    <p:sldId xmlns:r="http://schemas.openxmlformats.org/officeDocument/2006/relationships" id="257" r:id="Rf3a33af71c7e4d2b"/>
    <p:sldId xmlns:r="http://schemas.openxmlformats.org/officeDocument/2006/relationships" id="258" r:id="Ra958824a6c6447fe"/>
    <p:sldId xmlns:r="http://schemas.openxmlformats.org/officeDocument/2006/relationships" id="259" r:id="Rcae4227b13374098"/>
    <p:sldId xmlns:r="http://schemas.openxmlformats.org/officeDocument/2006/relationships" id="260" r:id="Rde0c5cd0c8a843db"/>
    <p:sldId xmlns:r="http://schemas.openxmlformats.org/officeDocument/2006/relationships" id="261" r:id="Rc4a58bcc4b7d4d6b"/>
    <p:sldId xmlns:r="http://schemas.openxmlformats.org/officeDocument/2006/relationships" id="262" r:id="Rda5588db39254b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5a190a36842b7" /><Relationship Type="http://schemas.openxmlformats.org/officeDocument/2006/relationships/slide" Target="/ppt/slides/slide1.xml" Id="Rcea959671c0a4cf7" /><Relationship Type="http://schemas.openxmlformats.org/officeDocument/2006/relationships/slide" Target="/ppt/slides/slide2.xml" Id="Rf3a33af71c7e4d2b" /><Relationship Type="http://schemas.openxmlformats.org/officeDocument/2006/relationships/slide" Target="/ppt/slides/slide3.xml" Id="Ra958824a6c6447fe" /><Relationship Type="http://schemas.openxmlformats.org/officeDocument/2006/relationships/slide" Target="/ppt/slides/slide4.xml" Id="Rcae4227b13374098" /><Relationship Type="http://schemas.openxmlformats.org/officeDocument/2006/relationships/slide" Target="/ppt/slides/slide5.xml" Id="Rde0c5cd0c8a843db" /><Relationship Type="http://schemas.openxmlformats.org/officeDocument/2006/relationships/slide" Target="/ppt/slides/slide6.xml" Id="Rc4a58bcc4b7d4d6b" /><Relationship Type="http://schemas.openxmlformats.org/officeDocument/2006/relationships/slide" Target="/ppt/slides/slide7.xml" Id="Rda5588db39254b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42f331174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508ddfb4d4f20" /><Relationship Type="http://schemas.openxmlformats.org/officeDocument/2006/relationships/theme" Target="/ppt/slideMasters/theme/theme1.xml" Id="R9addeb8b10a4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9508ddfb4d4f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83d981eb0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0cbc011ad44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944c26a1e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4283c3ea5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cdf468f19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47b3aa8a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d5550ac5a43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−423 722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6 637 528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Linstows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bergeadne@gmail.com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959 299 692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VIATOR AS</a:t>
            </a:r>
          </a:p>
        </p:txBody>
      </p:sp>
    </p:spTree>
  </p:cSld>
  <p:clrMapOvr>
    <a:masterClrMapping xmlns:a="http://schemas.openxmlformats.org/drawingml/2006/main"/>
  </p:clrMapOvr>
</p:sld>
</file>