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3c8a07dd2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cc63597e14548"/>
  </p:sldMasterIdLst>
  <p:sldIdLst>
    <p:sldId xmlns:r="http://schemas.openxmlformats.org/officeDocument/2006/relationships" id="256" r:id="Rb760216b24764f26"/>
    <p:sldId xmlns:r="http://schemas.openxmlformats.org/officeDocument/2006/relationships" id="257" r:id="R6be18e5f55d8452f"/>
    <p:sldId xmlns:r="http://schemas.openxmlformats.org/officeDocument/2006/relationships" id="258" r:id="R6b33431a5f30499a"/>
    <p:sldId xmlns:r="http://schemas.openxmlformats.org/officeDocument/2006/relationships" id="259" r:id="R08fcec8e55564731"/>
    <p:sldId xmlns:r="http://schemas.openxmlformats.org/officeDocument/2006/relationships" id="260" r:id="Rabdd338c69b9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cc63597e14548" /><Relationship Type="http://schemas.openxmlformats.org/officeDocument/2006/relationships/slide" Target="/ppt/slides/slide1.xml" Id="Rb760216b24764f26" /><Relationship Type="http://schemas.openxmlformats.org/officeDocument/2006/relationships/slide" Target="/ppt/slides/slide2.xml" Id="R6be18e5f55d8452f" /><Relationship Type="http://schemas.openxmlformats.org/officeDocument/2006/relationships/slide" Target="/ppt/slides/slide3.xml" Id="R6b33431a5f30499a" /><Relationship Type="http://schemas.openxmlformats.org/officeDocument/2006/relationships/slide" Target="/ppt/slides/slide4.xml" Id="R08fcec8e55564731" /><Relationship Type="http://schemas.openxmlformats.org/officeDocument/2006/relationships/slide" Target="/ppt/slides/slide5.xml" Id="Rabdd338c69b9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1b10517a9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05cbac86b45b7" /><Relationship Type="http://schemas.openxmlformats.org/officeDocument/2006/relationships/theme" Target="/ppt/slideMasters/theme/theme1.xml" Id="R96db3c86bd84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05cbac86b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6754c8411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1f7c42b9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ad84a5cf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2a0f885c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6d0e0647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28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959 272 581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