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81ef423fd948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c84c797d92405f"/>
  </p:sldMasterIdLst>
  <p:sldIdLst>
    <p:sldId xmlns:r="http://schemas.openxmlformats.org/officeDocument/2006/relationships" id="256" r:id="R60f9be272c6d4897"/>
    <p:sldId xmlns:r="http://schemas.openxmlformats.org/officeDocument/2006/relationships" id="257" r:id="Rdd1d2b4637744468"/>
    <p:sldId xmlns:r="http://schemas.openxmlformats.org/officeDocument/2006/relationships" id="258" r:id="R85218511b59a4d9b"/>
    <p:sldId xmlns:r="http://schemas.openxmlformats.org/officeDocument/2006/relationships" id="259" r:id="R992e32a190f34629"/>
    <p:sldId xmlns:r="http://schemas.openxmlformats.org/officeDocument/2006/relationships" id="260" r:id="R3dff0a15a4c941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c84c797d92405f" /><Relationship Type="http://schemas.openxmlformats.org/officeDocument/2006/relationships/slide" Target="/ppt/slides/slide1.xml" Id="R60f9be272c6d4897" /><Relationship Type="http://schemas.openxmlformats.org/officeDocument/2006/relationships/slide" Target="/ppt/slides/slide2.xml" Id="Rdd1d2b4637744468" /><Relationship Type="http://schemas.openxmlformats.org/officeDocument/2006/relationships/slide" Target="/ppt/slides/slide3.xml" Id="R85218511b59a4d9b" /><Relationship Type="http://schemas.openxmlformats.org/officeDocument/2006/relationships/slide" Target="/ppt/slides/slide4.xml" Id="R992e32a190f34629" /><Relationship Type="http://schemas.openxmlformats.org/officeDocument/2006/relationships/slide" Target="/ppt/slides/slide5.xml" Id="R3dff0a15a4c941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853483a29543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319b70e9e4d5c" /><Relationship Type="http://schemas.openxmlformats.org/officeDocument/2006/relationships/theme" Target="/ppt/slideMasters/theme/theme1.xml" Id="R676c2e0ef9e446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1319b70e9e4d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911f8563546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3ae8aa69343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130bceb9549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7334d9a5245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3850755af41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HALDEN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HALDEN KOMMUNE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1771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17 45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postmottak@halden.kommune.no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www.halden.kommune.no/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959 159 092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HALDEN KOMMUNE</a:t>
            </a:r>
          </a:p>
        </p:txBody>
      </p:sp>
    </p:spTree>
  </p:cSld>
  <p:clrMapOvr>
    <a:masterClrMapping xmlns:a="http://schemas.openxmlformats.org/drawingml/2006/main"/>
  </p:clrMapOvr>
</p:sld>
</file>