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30c940768f4a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4fac31fbca416a"/>
  </p:sldMasterIdLst>
  <p:sldIdLst>
    <p:sldId xmlns:r="http://schemas.openxmlformats.org/officeDocument/2006/relationships" id="256" r:id="R5204c009c645448c"/>
    <p:sldId xmlns:r="http://schemas.openxmlformats.org/officeDocument/2006/relationships" id="257" r:id="R048351cf3a4b439a"/>
    <p:sldId xmlns:r="http://schemas.openxmlformats.org/officeDocument/2006/relationships" id="258" r:id="Rb9cc965b97de4288"/>
    <p:sldId xmlns:r="http://schemas.openxmlformats.org/officeDocument/2006/relationships" id="259" r:id="Re057a255a5f045d6"/>
    <p:sldId xmlns:r="http://schemas.openxmlformats.org/officeDocument/2006/relationships" id="260" r:id="R917b1d8f1ac24ee9"/>
    <p:sldId xmlns:r="http://schemas.openxmlformats.org/officeDocument/2006/relationships" id="261" r:id="Raebaa4cd92f04f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4fac31fbca416a" /><Relationship Type="http://schemas.openxmlformats.org/officeDocument/2006/relationships/slide" Target="/ppt/slides/slide1.xml" Id="R5204c009c645448c" /><Relationship Type="http://schemas.openxmlformats.org/officeDocument/2006/relationships/slide" Target="/ppt/slides/slide2.xml" Id="R048351cf3a4b439a" /><Relationship Type="http://schemas.openxmlformats.org/officeDocument/2006/relationships/slide" Target="/ppt/slides/slide3.xml" Id="Rb9cc965b97de4288" /><Relationship Type="http://schemas.openxmlformats.org/officeDocument/2006/relationships/slide" Target="/ppt/slides/slide4.xml" Id="Re057a255a5f045d6" /><Relationship Type="http://schemas.openxmlformats.org/officeDocument/2006/relationships/slide" Target="/ppt/slides/slide5.xml" Id="R917b1d8f1ac24ee9" /><Relationship Type="http://schemas.openxmlformats.org/officeDocument/2006/relationships/slide" Target="/ppt/slides/slide6.xml" Id="Raebaa4cd92f04f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7c33b5217041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91d1e340a4871" /><Relationship Type="http://schemas.openxmlformats.org/officeDocument/2006/relationships/theme" Target="/ppt/slideMasters/theme/theme1.xml" Id="Rfbceabab7ee44b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191d1e340a48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901e8f69041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81f38100b48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7d62167e440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6dd49ad374a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72813cb364d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6230d35704f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HALDEN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1771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17 45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postmottak@halden.kommune.no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www.halden.kommune.no/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959 159 092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