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c4bf4c5bd648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bcf3a6b474c25"/>
  </p:sldMasterIdLst>
  <p:sldIdLst>
    <p:sldId xmlns:r="http://schemas.openxmlformats.org/officeDocument/2006/relationships" id="256" r:id="R7cfd03a09d9648f1"/>
    <p:sldId xmlns:r="http://schemas.openxmlformats.org/officeDocument/2006/relationships" id="257" r:id="Rd428ef19f5ce416a"/>
    <p:sldId xmlns:r="http://schemas.openxmlformats.org/officeDocument/2006/relationships" id="258" r:id="R39ecc5e897fa49d2"/>
    <p:sldId xmlns:r="http://schemas.openxmlformats.org/officeDocument/2006/relationships" id="259" r:id="R187fa4318bc04fde"/>
    <p:sldId xmlns:r="http://schemas.openxmlformats.org/officeDocument/2006/relationships" id="260" r:id="R5ca257687fdd4dab"/>
    <p:sldId xmlns:r="http://schemas.openxmlformats.org/officeDocument/2006/relationships" id="261" r:id="R996ce60499744d8e"/>
    <p:sldId xmlns:r="http://schemas.openxmlformats.org/officeDocument/2006/relationships" id="262" r:id="R767220b66bd84b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bcf3a6b474c25" /><Relationship Type="http://schemas.openxmlformats.org/officeDocument/2006/relationships/slide" Target="/ppt/slides/slide1.xml" Id="R7cfd03a09d9648f1" /><Relationship Type="http://schemas.openxmlformats.org/officeDocument/2006/relationships/slide" Target="/ppt/slides/slide2.xml" Id="Rd428ef19f5ce416a" /><Relationship Type="http://schemas.openxmlformats.org/officeDocument/2006/relationships/slide" Target="/ppt/slides/slide3.xml" Id="R39ecc5e897fa49d2" /><Relationship Type="http://schemas.openxmlformats.org/officeDocument/2006/relationships/slide" Target="/ppt/slides/slide4.xml" Id="R187fa4318bc04fde" /><Relationship Type="http://schemas.openxmlformats.org/officeDocument/2006/relationships/slide" Target="/ppt/slides/slide5.xml" Id="R5ca257687fdd4dab" /><Relationship Type="http://schemas.openxmlformats.org/officeDocument/2006/relationships/slide" Target="/ppt/slides/slide6.xml" Id="R996ce60499744d8e" /><Relationship Type="http://schemas.openxmlformats.org/officeDocument/2006/relationships/slide" Target="/ppt/slides/slide7.xml" Id="R767220b66bd84b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13277aeab42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2fc2cc1264f71" /><Relationship Type="http://schemas.openxmlformats.org/officeDocument/2006/relationships/theme" Target="/ppt/slideMasters/theme/theme1.xml" Id="Rc1932ba96a2442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b2fc2cc1264f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8a8da455247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d0d37e35648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dd8bfe89848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5cc59ecab44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0026cffdf48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5e68d3ecd49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a80e0aa544c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BLAKER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BLAKER REGNSKAPSKONTOR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11 080 679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1 457 976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1 207 900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2 935 736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5 054 098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BERGJA INVEST DA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GUNNAR INGJER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ANDRÉ ROSETH MAGNUSSEN  –  22,0 %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Svarstadveien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86 60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959 095 086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BLAKER REGNSKAPSKONTOR AS</a:t>
            </a:r>
          </a:p>
        </p:txBody>
      </p:sp>
    </p:spTree>
  </p:cSld>
  <p:clrMapOvr>
    <a:masterClrMapping xmlns:a="http://schemas.openxmlformats.org/drawingml/2006/main"/>
  </p:clrMapOvr>
</p:sld>
</file>