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4a29d980a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0e687059a405f"/>
  </p:sldMasterIdLst>
  <p:sldIdLst>
    <p:sldId xmlns:r="http://schemas.openxmlformats.org/officeDocument/2006/relationships" id="256" r:id="Rffe75755146c4b94"/>
    <p:sldId xmlns:r="http://schemas.openxmlformats.org/officeDocument/2006/relationships" id="257" r:id="R482127f05ceb4092"/>
    <p:sldId xmlns:r="http://schemas.openxmlformats.org/officeDocument/2006/relationships" id="258" r:id="R5904b0f704424348"/>
    <p:sldId xmlns:r="http://schemas.openxmlformats.org/officeDocument/2006/relationships" id="259" r:id="R9159b0b3a95246ce"/>
    <p:sldId xmlns:r="http://schemas.openxmlformats.org/officeDocument/2006/relationships" id="260" r:id="Rf485fe2a82a94b68"/>
    <p:sldId xmlns:r="http://schemas.openxmlformats.org/officeDocument/2006/relationships" id="261" r:id="R60c7f8f9640f48d0"/>
    <p:sldId xmlns:r="http://schemas.openxmlformats.org/officeDocument/2006/relationships" id="262" r:id="R10338cedf86b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0e687059a405f" /><Relationship Type="http://schemas.openxmlformats.org/officeDocument/2006/relationships/slide" Target="/ppt/slides/slide1.xml" Id="Rffe75755146c4b94" /><Relationship Type="http://schemas.openxmlformats.org/officeDocument/2006/relationships/slide" Target="/ppt/slides/slide2.xml" Id="R482127f05ceb4092" /><Relationship Type="http://schemas.openxmlformats.org/officeDocument/2006/relationships/slide" Target="/ppt/slides/slide3.xml" Id="R5904b0f704424348" /><Relationship Type="http://schemas.openxmlformats.org/officeDocument/2006/relationships/slide" Target="/ppt/slides/slide4.xml" Id="R9159b0b3a95246ce" /><Relationship Type="http://schemas.openxmlformats.org/officeDocument/2006/relationships/slide" Target="/ppt/slides/slide5.xml" Id="Rf485fe2a82a94b68" /><Relationship Type="http://schemas.openxmlformats.org/officeDocument/2006/relationships/slide" Target="/ppt/slides/slide6.xml" Id="R60c7f8f9640f48d0" /><Relationship Type="http://schemas.openxmlformats.org/officeDocument/2006/relationships/slide" Target="/ppt/slides/slide7.xml" Id="R10338cedf86b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da1d8851c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8f8a652a746c8" /><Relationship Type="http://schemas.openxmlformats.org/officeDocument/2006/relationships/theme" Target="/ppt/slideMasters/theme/theme1.xml" Id="R7911c3445429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8f8a652a7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a1587657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8dc97352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88f4304f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8a9ecd7e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798d8246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2be0fff2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cca5636f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68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959 094 470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SAMMU AS</a:t>
            </a:r>
          </a:p>
        </p:txBody>
      </p:sp>
    </p:spTree>
  </p:cSld>
  <p:clrMapOvr>
    <a:masterClrMapping xmlns:a="http://schemas.openxmlformats.org/drawingml/2006/main"/>
  </p:clrMapOvr>
</p:sld>
</file>