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49ac61024049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198bc5245c4b36"/>
  </p:sldMasterIdLst>
  <p:sldIdLst>
    <p:sldId xmlns:r="http://schemas.openxmlformats.org/officeDocument/2006/relationships" id="256" r:id="R5c7e88fc6fb94eac"/>
    <p:sldId xmlns:r="http://schemas.openxmlformats.org/officeDocument/2006/relationships" id="257" r:id="R96f17ff3b2a34c26"/>
    <p:sldId xmlns:r="http://schemas.openxmlformats.org/officeDocument/2006/relationships" id="258" r:id="R3342729054164679"/>
    <p:sldId xmlns:r="http://schemas.openxmlformats.org/officeDocument/2006/relationships" id="259" r:id="R37ffe5bc0fbf4d6f"/>
    <p:sldId xmlns:r="http://schemas.openxmlformats.org/officeDocument/2006/relationships" id="260" r:id="Rd30ec201a5e04657"/>
    <p:sldId xmlns:r="http://schemas.openxmlformats.org/officeDocument/2006/relationships" id="261" r:id="R55a2164f8c5346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198bc5245c4b36" /><Relationship Type="http://schemas.openxmlformats.org/officeDocument/2006/relationships/slide" Target="/ppt/slides/slide1.xml" Id="R5c7e88fc6fb94eac" /><Relationship Type="http://schemas.openxmlformats.org/officeDocument/2006/relationships/slide" Target="/ppt/slides/slide2.xml" Id="R96f17ff3b2a34c26" /><Relationship Type="http://schemas.openxmlformats.org/officeDocument/2006/relationships/slide" Target="/ppt/slides/slide3.xml" Id="R3342729054164679" /><Relationship Type="http://schemas.openxmlformats.org/officeDocument/2006/relationships/slide" Target="/ppt/slides/slide4.xml" Id="R37ffe5bc0fbf4d6f" /><Relationship Type="http://schemas.openxmlformats.org/officeDocument/2006/relationships/slide" Target="/ppt/slides/slide5.xml" Id="Rd30ec201a5e04657" /><Relationship Type="http://schemas.openxmlformats.org/officeDocument/2006/relationships/slide" Target="/ppt/slides/slide6.xml" Id="R55a2164f8c5346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28029a1cb44f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27e64be934dcf" /><Relationship Type="http://schemas.openxmlformats.org/officeDocument/2006/relationships/theme" Target="/ppt/slideMasters/theme/theme1.xml" Id="R21234317b17a4a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927e64be934d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607f7692544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6b55ac07645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94cc66fab4c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cec69d8c14d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6a5099ef841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eebf7900343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SAMMU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SAMMU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SAMMU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SAMMU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SAMMU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SAMMU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Gregorius Dagssons gate 54B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3746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52 68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959 094 470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SAMMU AS</a:t>
            </a:r>
          </a:p>
        </p:txBody>
      </p:sp>
    </p:spTree>
  </p:cSld>
  <p:clrMapOvr>
    <a:masterClrMapping xmlns:a="http://schemas.openxmlformats.org/drawingml/2006/main"/>
  </p:clrMapOvr>
</p:sld>
</file>