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7801ec81f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177ff891f4351"/>
  </p:sldMasterIdLst>
  <p:sldIdLst>
    <p:sldId xmlns:r="http://schemas.openxmlformats.org/officeDocument/2006/relationships" id="256" r:id="Ra3de51e760f440a0"/>
    <p:sldId xmlns:r="http://schemas.openxmlformats.org/officeDocument/2006/relationships" id="257" r:id="R52baa74e0f4940fe"/>
    <p:sldId xmlns:r="http://schemas.openxmlformats.org/officeDocument/2006/relationships" id="258" r:id="Rbfc6605592774fcb"/>
    <p:sldId xmlns:r="http://schemas.openxmlformats.org/officeDocument/2006/relationships" id="259" r:id="Ra00323f103ab4062"/>
    <p:sldId xmlns:r="http://schemas.openxmlformats.org/officeDocument/2006/relationships" id="260" r:id="Re02743ba73bc4c84"/>
    <p:sldId xmlns:r="http://schemas.openxmlformats.org/officeDocument/2006/relationships" id="261" r:id="R27055f919e1d4cc9"/>
    <p:sldId xmlns:r="http://schemas.openxmlformats.org/officeDocument/2006/relationships" id="262" r:id="Re55e8a9cc3e7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177ff891f4351" /><Relationship Type="http://schemas.openxmlformats.org/officeDocument/2006/relationships/slide" Target="/ppt/slides/slide1.xml" Id="Ra3de51e760f440a0" /><Relationship Type="http://schemas.openxmlformats.org/officeDocument/2006/relationships/slide" Target="/ppt/slides/slide2.xml" Id="R52baa74e0f4940fe" /><Relationship Type="http://schemas.openxmlformats.org/officeDocument/2006/relationships/slide" Target="/ppt/slides/slide3.xml" Id="Rbfc6605592774fcb" /><Relationship Type="http://schemas.openxmlformats.org/officeDocument/2006/relationships/slide" Target="/ppt/slides/slide4.xml" Id="Ra00323f103ab4062" /><Relationship Type="http://schemas.openxmlformats.org/officeDocument/2006/relationships/slide" Target="/ppt/slides/slide5.xml" Id="Re02743ba73bc4c84" /><Relationship Type="http://schemas.openxmlformats.org/officeDocument/2006/relationships/slide" Target="/ppt/slides/slide6.xml" Id="R27055f919e1d4cc9" /><Relationship Type="http://schemas.openxmlformats.org/officeDocument/2006/relationships/slide" Target="/ppt/slides/slide7.xml" Id="Re55e8a9cc3e7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ec7a40025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7b2bef3e849e4" /><Relationship Type="http://schemas.openxmlformats.org/officeDocument/2006/relationships/theme" Target="/ppt/slideMasters/theme/theme1.xml" Id="R260d62f83675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7b2bef3e8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391dd301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f049bfaa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d34c2fe3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34926bb1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9595b45ac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0a228cd4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55bd13bd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−1 495 830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46 787 897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48 478 988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959 039 313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