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7120a0b0142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c000d31fd2473a"/>
  </p:sldMasterIdLst>
  <p:sldIdLst>
    <p:sldId xmlns:r="http://schemas.openxmlformats.org/officeDocument/2006/relationships" id="256" r:id="R468066fec31d42f1"/>
    <p:sldId xmlns:r="http://schemas.openxmlformats.org/officeDocument/2006/relationships" id="257" r:id="R7a50b8bc8f9844ed"/>
    <p:sldId xmlns:r="http://schemas.openxmlformats.org/officeDocument/2006/relationships" id="258" r:id="R437457d5d2164e46"/>
    <p:sldId xmlns:r="http://schemas.openxmlformats.org/officeDocument/2006/relationships" id="259" r:id="R47efa89b3c1942fe"/>
    <p:sldId xmlns:r="http://schemas.openxmlformats.org/officeDocument/2006/relationships" id="260" r:id="R88d03d6d04434a71"/>
    <p:sldId xmlns:r="http://schemas.openxmlformats.org/officeDocument/2006/relationships" id="261" r:id="Rf4d1f2f3f02d42ba"/>
    <p:sldId xmlns:r="http://schemas.openxmlformats.org/officeDocument/2006/relationships" id="262" r:id="Rb6e93eac7b064d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000d31fd2473a" /><Relationship Type="http://schemas.openxmlformats.org/officeDocument/2006/relationships/slide" Target="/ppt/slides/slide1.xml" Id="R468066fec31d42f1" /><Relationship Type="http://schemas.openxmlformats.org/officeDocument/2006/relationships/slide" Target="/ppt/slides/slide2.xml" Id="R7a50b8bc8f9844ed" /><Relationship Type="http://schemas.openxmlformats.org/officeDocument/2006/relationships/slide" Target="/ppt/slides/slide3.xml" Id="R437457d5d2164e46" /><Relationship Type="http://schemas.openxmlformats.org/officeDocument/2006/relationships/slide" Target="/ppt/slides/slide4.xml" Id="R47efa89b3c1942fe" /><Relationship Type="http://schemas.openxmlformats.org/officeDocument/2006/relationships/slide" Target="/ppt/slides/slide5.xml" Id="R88d03d6d04434a71" /><Relationship Type="http://schemas.openxmlformats.org/officeDocument/2006/relationships/slide" Target="/ppt/slides/slide6.xml" Id="Rf4d1f2f3f02d42ba" /><Relationship Type="http://schemas.openxmlformats.org/officeDocument/2006/relationships/slide" Target="/ppt/slides/slide7.xml" Id="Rb6e93eac7b064d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62d2d495648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3a91c39004813" /><Relationship Type="http://schemas.openxmlformats.org/officeDocument/2006/relationships/theme" Target="/ppt/slideMasters/theme/theme1.xml" Id="Rc35a19bda2b94b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e3a91c390048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a64c937a943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03729719847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6d61787d54f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5ee97eb2949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ea7bdb10f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8f429a2bc46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ab6e585794d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CORTEX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CORTEX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−5 777 504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290 911 864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886 709 285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920 200 914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HELLAND LILLEBØ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JUDITH LILLEBØ SANDVOLD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PALMAR LILLEBØ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AUDUN LILLEBØ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PER-CHRISTIAN KROEPELIEN LILLEBØ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Skysstasjon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958 990 200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CORTEX AS</a:t>
            </a:r>
          </a:p>
        </p:txBody>
      </p:sp>
    </p:spTree>
  </p:cSld>
  <p:clrMapOvr>
    <a:masterClrMapping xmlns:a="http://schemas.openxmlformats.org/drawingml/2006/main"/>
  </p:clrMapOvr>
</p:sld>
</file>