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430c7f904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14f5b50674e11"/>
  </p:sldMasterIdLst>
  <p:sldIdLst>
    <p:sldId xmlns:r="http://schemas.openxmlformats.org/officeDocument/2006/relationships" id="256" r:id="R361745cb95614453"/>
    <p:sldId xmlns:r="http://schemas.openxmlformats.org/officeDocument/2006/relationships" id="257" r:id="Rbd1e15eb8e5a4c8c"/>
    <p:sldId xmlns:r="http://schemas.openxmlformats.org/officeDocument/2006/relationships" id="258" r:id="R26d3d2e8387347f6"/>
    <p:sldId xmlns:r="http://schemas.openxmlformats.org/officeDocument/2006/relationships" id="259" r:id="R4378221bf1cf4f4e"/>
    <p:sldId xmlns:r="http://schemas.openxmlformats.org/officeDocument/2006/relationships" id="260" r:id="R65bccf96bf2a4dca"/>
    <p:sldId xmlns:r="http://schemas.openxmlformats.org/officeDocument/2006/relationships" id="261" r:id="R1b4acfcbbf544fdd"/>
    <p:sldId xmlns:r="http://schemas.openxmlformats.org/officeDocument/2006/relationships" id="262" r:id="Reec7fbe0865040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14f5b50674e11" /><Relationship Type="http://schemas.openxmlformats.org/officeDocument/2006/relationships/slide" Target="/ppt/slides/slide1.xml" Id="R361745cb95614453" /><Relationship Type="http://schemas.openxmlformats.org/officeDocument/2006/relationships/slide" Target="/ppt/slides/slide2.xml" Id="Rbd1e15eb8e5a4c8c" /><Relationship Type="http://schemas.openxmlformats.org/officeDocument/2006/relationships/slide" Target="/ppt/slides/slide3.xml" Id="R26d3d2e8387347f6" /><Relationship Type="http://schemas.openxmlformats.org/officeDocument/2006/relationships/slide" Target="/ppt/slides/slide4.xml" Id="R4378221bf1cf4f4e" /><Relationship Type="http://schemas.openxmlformats.org/officeDocument/2006/relationships/slide" Target="/ppt/slides/slide5.xml" Id="R65bccf96bf2a4dca" /><Relationship Type="http://schemas.openxmlformats.org/officeDocument/2006/relationships/slide" Target="/ppt/slides/slide6.xml" Id="R1b4acfcbbf544fdd" /><Relationship Type="http://schemas.openxmlformats.org/officeDocument/2006/relationships/slide" Target="/ppt/slides/slide7.xml" Id="Reec7fbe0865040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d91e28663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23d75b27248d6" /><Relationship Type="http://schemas.openxmlformats.org/officeDocument/2006/relationships/theme" Target="/ppt/slideMasters/theme/theme1.xml" Id="R513e0c966e34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23d75b272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0579878074c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c95822edd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7abbe4ec9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54284e573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bf9d6a8ad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2287fc8fc43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79b4e634e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1 865 548 000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2 140 925 000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52,7 %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LAUGEN SIGRID GLASTAD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958 977 670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