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66af452f7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381bb5f3348cf"/>
  </p:sldMasterIdLst>
  <p:sldIdLst>
    <p:sldId xmlns:r="http://schemas.openxmlformats.org/officeDocument/2006/relationships" id="256" r:id="Rc9ec60447ffc43f1"/>
    <p:sldId xmlns:r="http://schemas.openxmlformats.org/officeDocument/2006/relationships" id="257" r:id="Rb3469dccf6554887"/>
    <p:sldId xmlns:r="http://schemas.openxmlformats.org/officeDocument/2006/relationships" id="258" r:id="R7063e35242054d6d"/>
    <p:sldId xmlns:r="http://schemas.openxmlformats.org/officeDocument/2006/relationships" id="259" r:id="R5f109f805d244996"/>
    <p:sldId xmlns:r="http://schemas.openxmlformats.org/officeDocument/2006/relationships" id="260" r:id="Rbdf19335d6384566"/>
    <p:sldId xmlns:r="http://schemas.openxmlformats.org/officeDocument/2006/relationships" id="261" r:id="R3b52d676f9bf4670"/>
    <p:sldId xmlns:r="http://schemas.openxmlformats.org/officeDocument/2006/relationships" id="262" r:id="R67e232a0f341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381bb5f3348cf" /><Relationship Type="http://schemas.openxmlformats.org/officeDocument/2006/relationships/slide" Target="/ppt/slides/slide1.xml" Id="Rc9ec60447ffc43f1" /><Relationship Type="http://schemas.openxmlformats.org/officeDocument/2006/relationships/slide" Target="/ppt/slides/slide2.xml" Id="Rb3469dccf6554887" /><Relationship Type="http://schemas.openxmlformats.org/officeDocument/2006/relationships/slide" Target="/ppt/slides/slide3.xml" Id="R7063e35242054d6d" /><Relationship Type="http://schemas.openxmlformats.org/officeDocument/2006/relationships/slide" Target="/ppt/slides/slide4.xml" Id="R5f109f805d244996" /><Relationship Type="http://schemas.openxmlformats.org/officeDocument/2006/relationships/slide" Target="/ppt/slides/slide5.xml" Id="Rbdf19335d6384566" /><Relationship Type="http://schemas.openxmlformats.org/officeDocument/2006/relationships/slide" Target="/ppt/slides/slide6.xml" Id="R3b52d676f9bf4670" /><Relationship Type="http://schemas.openxmlformats.org/officeDocument/2006/relationships/slide" Target="/ppt/slides/slide7.xml" Id="R67e232a0f341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7d249a4d64f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d674dd0cf4c9e" /><Relationship Type="http://schemas.openxmlformats.org/officeDocument/2006/relationships/theme" Target="/ppt/slideMasters/theme/theme1.xml" Id="R9ce55c7fe9f14a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d674dd0cf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16df33e1d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a890c00d6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d0f035d50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c5bc7bab3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34219e0a542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cccfe901f40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2f6818f054a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GEMITECH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GEMITECH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8 471 003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8 653 069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LINDØEN HOLDING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FLÅTO HANS ARNE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958 926 715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