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63fa8fa34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d383dce164836"/>
  </p:sldMasterIdLst>
  <p:sldIdLst>
    <p:sldId xmlns:r="http://schemas.openxmlformats.org/officeDocument/2006/relationships" id="256" r:id="R200d7bdb28bd4ca9"/>
    <p:sldId xmlns:r="http://schemas.openxmlformats.org/officeDocument/2006/relationships" id="257" r:id="R78fa5d697c5e4851"/>
    <p:sldId xmlns:r="http://schemas.openxmlformats.org/officeDocument/2006/relationships" id="258" r:id="R36c0526e18954a64"/>
    <p:sldId xmlns:r="http://schemas.openxmlformats.org/officeDocument/2006/relationships" id="259" r:id="R8c2751e1aca14748"/>
    <p:sldId xmlns:r="http://schemas.openxmlformats.org/officeDocument/2006/relationships" id="260" r:id="Rb43074aaa9c34b79"/>
    <p:sldId xmlns:r="http://schemas.openxmlformats.org/officeDocument/2006/relationships" id="261" r:id="Rffcb252c7c2049ff"/>
    <p:sldId xmlns:r="http://schemas.openxmlformats.org/officeDocument/2006/relationships" id="262" r:id="Rb907524ba6da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d383dce164836" /><Relationship Type="http://schemas.openxmlformats.org/officeDocument/2006/relationships/slide" Target="/ppt/slides/slide1.xml" Id="R200d7bdb28bd4ca9" /><Relationship Type="http://schemas.openxmlformats.org/officeDocument/2006/relationships/slide" Target="/ppt/slides/slide2.xml" Id="R78fa5d697c5e4851" /><Relationship Type="http://schemas.openxmlformats.org/officeDocument/2006/relationships/slide" Target="/ppt/slides/slide3.xml" Id="R36c0526e18954a64" /><Relationship Type="http://schemas.openxmlformats.org/officeDocument/2006/relationships/slide" Target="/ppt/slides/slide4.xml" Id="R8c2751e1aca14748" /><Relationship Type="http://schemas.openxmlformats.org/officeDocument/2006/relationships/slide" Target="/ppt/slides/slide5.xml" Id="Rb43074aaa9c34b79" /><Relationship Type="http://schemas.openxmlformats.org/officeDocument/2006/relationships/slide" Target="/ppt/slides/slide6.xml" Id="Rffcb252c7c2049ff" /><Relationship Type="http://schemas.openxmlformats.org/officeDocument/2006/relationships/slide" Target="/ppt/slides/slide7.xml" Id="Rb907524ba6da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7b3e45ea6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329fd8b74f05" /><Relationship Type="http://schemas.openxmlformats.org/officeDocument/2006/relationships/theme" Target="/ppt/slideMasters/theme/theme1.xml" Id="R9fdc2ff5d14a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4329fd8b7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93a84ee9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1c5ed046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8645c24b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e1d3e306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bbd68ced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105c4f0c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a5d39cf7b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382 916 868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521 160 960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GEIR OLAV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958 862 520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