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b3136b41d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bd30aa6774329"/>
  </p:sldMasterIdLst>
  <p:sldIdLst>
    <p:sldId xmlns:r="http://schemas.openxmlformats.org/officeDocument/2006/relationships" id="256" r:id="R4a4b498df6be45c2"/>
    <p:sldId xmlns:r="http://schemas.openxmlformats.org/officeDocument/2006/relationships" id="257" r:id="Rd458611aedb24d7d"/>
    <p:sldId xmlns:r="http://schemas.openxmlformats.org/officeDocument/2006/relationships" id="258" r:id="R03cccee18a22435a"/>
    <p:sldId xmlns:r="http://schemas.openxmlformats.org/officeDocument/2006/relationships" id="259" r:id="R4fef59aaa0474e78"/>
    <p:sldId xmlns:r="http://schemas.openxmlformats.org/officeDocument/2006/relationships" id="260" r:id="R4804cb6e9a794a95"/>
    <p:sldId xmlns:r="http://schemas.openxmlformats.org/officeDocument/2006/relationships" id="261" r:id="Rad971680e70c4995"/>
    <p:sldId xmlns:r="http://schemas.openxmlformats.org/officeDocument/2006/relationships" id="262" r:id="Raf5da82a4636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bd30aa6774329" /><Relationship Type="http://schemas.openxmlformats.org/officeDocument/2006/relationships/slide" Target="/ppt/slides/slide1.xml" Id="R4a4b498df6be45c2" /><Relationship Type="http://schemas.openxmlformats.org/officeDocument/2006/relationships/slide" Target="/ppt/slides/slide2.xml" Id="Rd458611aedb24d7d" /><Relationship Type="http://schemas.openxmlformats.org/officeDocument/2006/relationships/slide" Target="/ppt/slides/slide3.xml" Id="R03cccee18a22435a" /><Relationship Type="http://schemas.openxmlformats.org/officeDocument/2006/relationships/slide" Target="/ppt/slides/slide4.xml" Id="R4fef59aaa0474e78" /><Relationship Type="http://schemas.openxmlformats.org/officeDocument/2006/relationships/slide" Target="/ppt/slides/slide5.xml" Id="R4804cb6e9a794a95" /><Relationship Type="http://schemas.openxmlformats.org/officeDocument/2006/relationships/slide" Target="/ppt/slides/slide6.xml" Id="Rad971680e70c4995" /><Relationship Type="http://schemas.openxmlformats.org/officeDocument/2006/relationships/slide" Target="/ppt/slides/slide7.xml" Id="Raf5da82a4636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73f6cb393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61ca50ba343f9" /><Relationship Type="http://schemas.openxmlformats.org/officeDocument/2006/relationships/theme" Target="/ppt/slideMasters/theme/theme1.xml" Id="R4c415dc3b7ea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61ca50ba3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587189d7c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1e4a667f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baafc2e6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6b814472f43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119bc1f63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2e12071f349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86d78a06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KEMAX ØKONOMI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KEMAX ØKONOMI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17 456 877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KEMAX ØKONOMI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Seiersbjerget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bergen@kemax.no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958 582 528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KEMAX ØKONOMI REGNSKAP AS</a:t>
            </a:r>
          </a:p>
        </p:txBody>
      </p:sp>
    </p:spTree>
  </p:cSld>
  <p:clrMapOvr>
    <a:masterClrMapping xmlns:a="http://schemas.openxmlformats.org/drawingml/2006/main"/>
  </p:clrMapOvr>
</p:sld>
</file>