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5da2012394c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791b380c0c4725"/>
  </p:sldMasterIdLst>
  <p:sldIdLst>
    <p:sldId xmlns:r="http://schemas.openxmlformats.org/officeDocument/2006/relationships" id="256" r:id="R20b99bd8f0d24248"/>
    <p:sldId xmlns:r="http://schemas.openxmlformats.org/officeDocument/2006/relationships" id="257" r:id="Rd63d8a6d2ded4003"/>
    <p:sldId xmlns:r="http://schemas.openxmlformats.org/officeDocument/2006/relationships" id="258" r:id="R95ab7d8ff6514a0b"/>
    <p:sldId xmlns:r="http://schemas.openxmlformats.org/officeDocument/2006/relationships" id="259" r:id="R51f38f3ef7fa4cfc"/>
    <p:sldId xmlns:r="http://schemas.openxmlformats.org/officeDocument/2006/relationships" id="260" r:id="R95c04af1abf24120"/>
    <p:sldId xmlns:r="http://schemas.openxmlformats.org/officeDocument/2006/relationships" id="261" r:id="R2c4757c8d10e4ad5"/>
    <p:sldId xmlns:r="http://schemas.openxmlformats.org/officeDocument/2006/relationships" id="262" r:id="R0a6c4709d67b43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791b380c0c4725" /><Relationship Type="http://schemas.openxmlformats.org/officeDocument/2006/relationships/slide" Target="/ppt/slides/slide1.xml" Id="R20b99bd8f0d24248" /><Relationship Type="http://schemas.openxmlformats.org/officeDocument/2006/relationships/slide" Target="/ppt/slides/slide2.xml" Id="Rd63d8a6d2ded4003" /><Relationship Type="http://schemas.openxmlformats.org/officeDocument/2006/relationships/slide" Target="/ppt/slides/slide3.xml" Id="R95ab7d8ff6514a0b" /><Relationship Type="http://schemas.openxmlformats.org/officeDocument/2006/relationships/slide" Target="/ppt/slides/slide4.xml" Id="R51f38f3ef7fa4cfc" /><Relationship Type="http://schemas.openxmlformats.org/officeDocument/2006/relationships/slide" Target="/ppt/slides/slide5.xml" Id="R95c04af1abf24120" /><Relationship Type="http://schemas.openxmlformats.org/officeDocument/2006/relationships/slide" Target="/ppt/slides/slide6.xml" Id="R2c4757c8d10e4ad5" /><Relationship Type="http://schemas.openxmlformats.org/officeDocument/2006/relationships/slide" Target="/ppt/slides/slide7.xml" Id="R0a6c4709d67b43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50731759694f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1d15b86f249ca" /><Relationship Type="http://schemas.openxmlformats.org/officeDocument/2006/relationships/theme" Target="/ppt/slideMasters/theme/theme1.xml" Id="R3e9cdbcf611f4d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1d15b86f249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8a969ccb24d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736fe98794d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7adc65a3e42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280d23aa8844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41d82f9eb46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fd40aa0f41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9ff19785445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SAGA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 EIENDOM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746 656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−4 188 592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−4 452 767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101 714 545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164 660 834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JOHN  –  26,3 %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KW FORVALTNING AS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WIKAN FINANS AS  –  20,2 %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LILLY INVEST AS  –  11,1 %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JOHN  –  10,1 %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958 524 099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SAGA EIENDOM AS</a:t>
            </a:r>
          </a:p>
        </p:txBody>
      </p:sp>
    </p:spTree>
  </p:cSld>
  <p:clrMapOvr>
    <a:masterClrMapping xmlns:a="http://schemas.openxmlformats.org/drawingml/2006/main"/>
  </p:clrMapOvr>
</p:sld>
</file>