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439cf4239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2ed011dbf4584"/>
  </p:sldMasterIdLst>
  <p:sldIdLst>
    <p:sldId xmlns:r="http://schemas.openxmlformats.org/officeDocument/2006/relationships" id="256" r:id="Rcece1c5185864c32"/>
    <p:sldId xmlns:r="http://schemas.openxmlformats.org/officeDocument/2006/relationships" id="257" r:id="R2b6e47c6b4cb4ff8"/>
    <p:sldId xmlns:r="http://schemas.openxmlformats.org/officeDocument/2006/relationships" id="258" r:id="R2ef33ac7928b4bda"/>
    <p:sldId xmlns:r="http://schemas.openxmlformats.org/officeDocument/2006/relationships" id="259" r:id="Rf698396a952e451c"/>
    <p:sldId xmlns:r="http://schemas.openxmlformats.org/officeDocument/2006/relationships" id="260" r:id="Rfc62628418784d5f"/>
    <p:sldId xmlns:r="http://schemas.openxmlformats.org/officeDocument/2006/relationships" id="261" r:id="Rb0d4010c5b0d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2ed011dbf4584" /><Relationship Type="http://schemas.openxmlformats.org/officeDocument/2006/relationships/slide" Target="/ppt/slides/slide1.xml" Id="Rcece1c5185864c32" /><Relationship Type="http://schemas.openxmlformats.org/officeDocument/2006/relationships/slide" Target="/ppt/slides/slide2.xml" Id="R2b6e47c6b4cb4ff8" /><Relationship Type="http://schemas.openxmlformats.org/officeDocument/2006/relationships/slide" Target="/ppt/slides/slide3.xml" Id="R2ef33ac7928b4bda" /><Relationship Type="http://schemas.openxmlformats.org/officeDocument/2006/relationships/slide" Target="/ppt/slides/slide4.xml" Id="Rf698396a952e451c" /><Relationship Type="http://schemas.openxmlformats.org/officeDocument/2006/relationships/slide" Target="/ppt/slides/slide5.xml" Id="Rfc62628418784d5f" /><Relationship Type="http://schemas.openxmlformats.org/officeDocument/2006/relationships/slide" Target="/ppt/slides/slide6.xml" Id="Rb0d4010c5b0d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0355a278d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d5944327b4c45" /><Relationship Type="http://schemas.openxmlformats.org/officeDocument/2006/relationships/theme" Target="/ppt/slideMasters/theme/theme1.xml" Id="R73907fe973e34b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d5944327b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11c01fd3941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26bd5c8a7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8ddc6413f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f39ae9ff6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b99ad882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57f38f9b3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958 524 099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EIENDOM AS</a:t>
            </a:r>
          </a:p>
        </p:txBody>
      </p:sp>
    </p:spTree>
  </p:cSld>
  <p:clrMapOvr>
    <a:masterClrMapping xmlns:a="http://schemas.openxmlformats.org/drawingml/2006/main"/>
  </p:clrMapOvr>
</p:sld>
</file>