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5cdbb8f2464d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95fe6b88bb48a8"/>
  </p:sldMasterIdLst>
  <p:sldIdLst>
    <p:sldId xmlns:r="http://schemas.openxmlformats.org/officeDocument/2006/relationships" id="256" r:id="Ra01be3f89e1d41cc"/>
    <p:sldId xmlns:r="http://schemas.openxmlformats.org/officeDocument/2006/relationships" id="257" r:id="R07dfe35a9e954c19"/>
    <p:sldId xmlns:r="http://schemas.openxmlformats.org/officeDocument/2006/relationships" id="258" r:id="R29135ff88ed44095"/>
    <p:sldId xmlns:r="http://schemas.openxmlformats.org/officeDocument/2006/relationships" id="259" r:id="Rd355dfe530454e65"/>
    <p:sldId xmlns:r="http://schemas.openxmlformats.org/officeDocument/2006/relationships" id="260" r:id="R9d4d0c46a8694272"/>
    <p:sldId xmlns:r="http://schemas.openxmlformats.org/officeDocument/2006/relationships" id="261" r:id="R05e81518677a455e"/>
    <p:sldId xmlns:r="http://schemas.openxmlformats.org/officeDocument/2006/relationships" id="262" r:id="Rff7342c49b8b4c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5fe6b88bb48a8" /><Relationship Type="http://schemas.openxmlformats.org/officeDocument/2006/relationships/slide" Target="/ppt/slides/slide1.xml" Id="Ra01be3f89e1d41cc" /><Relationship Type="http://schemas.openxmlformats.org/officeDocument/2006/relationships/slide" Target="/ppt/slides/slide2.xml" Id="R07dfe35a9e954c19" /><Relationship Type="http://schemas.openxmlformats.org/officeDocument/2006/relationships/slide" Target="/ppt/slides/slide3.xml" Id="R29135ff88ed44095" /><Relationship Type="http://schemas.openxmlformats.org/officeDocument/2006/relationships/slide" Target="/ppt/slides/slide4.xml" Id="Rd355dfe530454e65" /><Relationship Type="http://schemas.openxmlformats.org/officeDocument/2006/relationships/slide" Target="/ppt/slides/slide5.xml" Id="R9d4d0c46a8694272" /><Relationship Type="http://schemas.openxmlformats.org/officeDocument/2006/relationships/slide" Target="/ppt/slides/slide6.xml" Id="R05e81518677a455e" /><Relationship Type="http://schemas.openxmlformats.org/officeDocument/2006/relationships/slide" Target="/ppt/slides/slide7.xml" Id="Rff7342c49b8b4c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8051d3d1734b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09b6c899c4ec4" /><Relationship Type="http://schemas.openxmlformats.org/officeDocument/2006/relationships/theme" Target="/ppt/slideMasters/theme/theme1.xml" Id="R1dde44176365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609b6c899c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02a720f6743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c0b986c25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c9d066d9d40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22c90b66d4b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ed2d211de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7579e731f45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1996320bf4a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EIENDOM AS ble etablert [år] og holder til i Trones.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10 190 669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7892 Trones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74334255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958 437 021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