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149e97a9f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7107bfa434be0"/>
  </p:sldMasterIdLst>
  <p:sldIdLst>
    <p:sldId xmlns:r="http://schemas.openxmlformats.org/officeDocument/2006/relationships" id="256" r:id="R82987b831e574a94"/>
    <p:sldId xmlns:r="http://schemas.openxmlformats.org/officeDocument/2006/relationships" id="257" r:id="R93e6bee5c4b24b44"/>
    <p:sldId xmlns:r="http://schemas.openxmlformats.org/officeDocument/2006/relationships" id="258" r:id="R7e164e1efab14266"/>
    <p:sldId xmlns:r="http://schemas.openxmlformats.org/officeDocument/2006/relationships" id="259" r:id="R5210364cbd424569"/>
    <p:sldId xmlns:r="http://schemas.openxmlformats.org/officeDocument/2006/relationships" id="260" r:id="R0e79ea5240d64d39"/>
    <p:sldId xmlns:r="http://schemas.openxmlformats.org/officeDocument/2006/relationships" id="261" r:id="Rc881aa0e4f8f46ee"/>
    <p:sldId xmlns:r="http://schemas.openxmlformats.org/officeDocument/2006/relationships" id="262" r:id="Rc144c7e838ee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7107bfa434be0" /><Relationship Type="http://schemas.openxmlformats.org/officeDocument/2006/relationships/slide" Target="/ppt/slides/slide1.xml" Id="R82987b831e574a94" /><Relationship Type="http://schemas.openxmlformats.org/officeDocument/2006/relationships/slide" Target="/ppt/slides/slide2.xml" Id="R93e6bee5c4b24b44" /><Relationship Type="http://schemas.openxmlformats.org/officeDocument/2006/relationships/slide" Target="/ppt/slides/slide3.xml" Id="R7e164e1efab14266" /><Relationship Type="http://schemas.openxmlformats.org/officeDocument/2006/relationships/slide" Target="/ppt/slides/slide4.xml" Id="R5210364cbd424569" /><Relationship Type="http://schemas.openxmlformats.org/officeDocument/2006/relationships/slide" Target="/ppt/slides/slide5.xml" Id="R0e79ea5240d64d39" /><Relationship Type="http://schemas.openxmlformats.org/officeDocument/2006/relationships/slide" Target="/ppt/slides/slide6.xml" Id="Rc881aa0e4f8f46ee" /><Relationship Type="http://schemas.openxmlformats.org/officeDocument/2006/relationships/slide" Target="/ppt/slides/slide7.xml" Id="Rc144c7e838ee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d2d2c723d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ea675c2e64d82" /><Relationship Type="http://schemas.openxmlformats.org/officeDocument/2006/relationships/theme" Target="/ppt/slideMasters/theme/theme1.xml" Id="R71423b3f79e2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ea675c2e6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c5322d90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12c2169c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79aea18a0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0da68532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a1c8289d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78224f77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ca2fe464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