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57ffa2cf5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1a7a54cfe4a8b"/>
  </p:sldMasterIdLst>
  <p:sldIdLst>
    <p:sldId xmlns:r="http://schemas.openxmlformats.org/officeDocument/2006/relationships" id="256" r:id="R04165fa590bf48d6"/>
    <p:sldId xmlns:r="http://schemas.openxmlformats.org/officeDocument/2006/relationships" id="257" r:id="Rdcbf65eea37a47a1"/>
    <p:sldId xmlns:r="http://schemas.openxmlformats.org/officeDocument/2006/relationships" id="258" r:id="Rd86f0f47f59c4c0f"/>
    <p:sldId xmlns:r="http://schemas.openxmlformats.org/officeDocument/2006/relationships" id="259" r:id="Rb7252237574c4748"/>
    <p:sldId xmlns:r="http://schemas.openxmlformats.org/officeDocument/2006/relationships" id="260" r:id="Rfb359bcbbad44360"/>
    <p:sldId xmlns:r="http://schemas.openxmlformats.org/officeDocument/2006/relationships" id="261" r:id="R48b0c1b3a4424458"/>
    <p:sldId xmlns:r="http://schemas.openxmlformats.org/officeDocument/2006/relationships" id="262" r:id="R3770a62b3471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1a7a54cfe4a8b" /><Relationship Type="http://schemas.openxmlformats.org/officeDocument/2006/relationships/slide" Target="/ppt/slides/slide1.xml" Id="R04165fa590bf48d6" /><Relationship Type="http://schemas.openxmlformats.org/officeDocument/2006/relationships/slide" Target="/ppt/slides/slide2.xml" Id="Rdcbf65eea37a47a1" /><Relationship Type="http://schemas.openxmlformats.org/officeDocument/2006/relationships/slide" Target="/ppt/slides/slide3.xml" Id="Rd86f0f47f59c4c0f" /><Relationship Type="http://schemas.openxmlformats.org/officeDocument/2006/relationships/slide" Target="/ppt/slides/slide4.xml" Id="Rb7252237574c4748" /><Relationship Type="http://schemas.openxmlformats.org/officeDocument/2006/relationships/slide" Target="/ppt/slides/slide5.xml" Id="Rfb359bcbbad44360" /><Relationship Type="http://schemas.openxmlformats.org/officeDocument/2006/relationships/slide" Target="/ppt/slides/slide6.xml" Id="R48b0c1b3a4424458" /><Relationship Type="http://schemas.openxmlformats.org/officeDocument/2006/relationships/slide" Target="/ppt/slides/slide7.xml" Id="R3770a62b3471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4b1209038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6e8f2023e444c" /><Relationship Type="http://schemas.openxmlformats.org/officeDocument/2006/relationships/theme" Target="/ppt/slideMasters/theme/theme1.xml" Id="Rdb39b3b902f9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6e8f2023e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54674b8a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75209705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87bcb779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781206a4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c371c12e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1f18b196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93420a6a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16 191 744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ANN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VILLY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Andersens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tonsberg@interrevisjon.no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958 145 942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