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0a703cf4ec45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9f91391ff045c3"/>
  </p:sldMasterIdLst>
  <p:sldIdLst>
    <p:sldId xmlns:r="http://schemas.openxmlformats.org/officeDocument/2006/relationships" id="256" r:id="R5ddc8fae43d444de"/>
    <p:sldId xmlns:r="http://schemas.openxmlformats.org/officeDocument/2006/relationships" id="257" r:id="R3a2d98b79545406f"/>
    <p:sldId xmlns:r="http://schemas.openxmlformats.org/officeDocument/2006/relationships" id="258" r:id="Rbceb5c1d18004859"/>
    <p:sldId xmlns:r="http://schemas.openxmlformats.org/officeDocument/2006/relationships" id="259" r:id="Rb0f9b6453a8047c7"/>
    <p:sldId xmlns:r="http://schemas.openxmlformats.org/officeDocument/2006/relationships" id="260" r:id="R31ae76de81c44b0b"/>
    <p:sldId xmlns:r="http://schemas.openxmlformats.org/officeDocument/2006/relationships" id="261" r:id="Rbfd338fd2c6f4763"/>
    <p:sldId xmlns:r="http://schemas.openxmlformats.org/officeDocument/2006/relationships" id="262" r:id="Rf4497142978542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f91391ff045c3" /><Relationship Type="http://schemas.openxmlformats.org/officeDocument/2006/relationships/slide" Target="/ppt/slides/slide1.xml" Id="R5ddc8fae43d444de" /><Relationship Type="http://schemas.openxmlformats.org/officeDocument/2006/relationships/slide" Target="/ppt/slides/slide2.xml" Id="R3a2d98b79545406f" /><Relationship Type="http://schemas.openxmlformats.org/officeDocument/2006/relationships/slide" Target="/ppt/slides/slide3.xml" Id="Rbceb5c1d18004859" /><Relationship Type="http://schemas.openxmlformats.org/officeDocument/2006/relationships/slide" Target="/ppt/slides/slide4.xml" Id="Rb0f9b6453a8047c7" /><Relationship Type="http://schemas.openxmlformats.org/officeDocument/2006/relationships/slide" Target="/ppt/slides/slide5.xml" Id="R31ae76de81c44b0b" /><Relationship Type="http://schemas.openxmlformats.org/officeDocument/2006/relationships/slide" Target="/ppt/slides/slide6.xml" Id="Rbfd338fd2c6f4763" /><Relationship Type="http://schemas.openxmlformats.org/officeDocument/2006/relationships/slide" Target="/ppt/slides/slide7.xml" Id="Rf4497142978542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739262ce540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11cd8817c45e4" /><Relationship Type="http://schemas.openxmlformats.org/officeDocument/2006/relationships/theme" Target="/ppt/slideMasters/theme/theme1.xml" Id="R1d477898344446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a11cd8817c45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21a344a6545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c62303a274b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f9d704b3847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aef784e0146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e96dfd3fb4a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162927f204d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3cfa94aa942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−1 215 620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5 210 526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6 257 591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SKUDAL  –  33,9 %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SKUDAL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SKUDAL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Skudal Revisjon &amp; Rådgivning AS, Hardangervegen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957 927 300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