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2d98964bc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0af224dbf45e9"/>
  </p:sldMasterIdLst>
  <p:sldIdLst>
    <p:sldId xmlns:r="http://schemas.openxmlformats.org/officeDocument/2006/relationships" id="256" r:id="R407bf5c40bae4e8e"/>
    <p:sldId xmlns:r="http://schemas.openxmlformats.org/officeDocument/2006/relationships" id="257" r:id="Rfd23ce77b12243a3"/>
    <p:sldId xmlns:r="http://schemas.openxmlformats.org/officeDocument/2006/relationships" id="258" r:id="Re321547047714b36"/>
    <p:sldId xmlns:r="http://schemas.openxmlformats.org/officeDocument/2006/relationships" id="259" r:id="R99d4400099f84a11"/>
    <p:sldId xmlns:r="http://schemas.openxmlformats.org/officeDocument/2006/relationships" id="260" r:id="R36715d55faad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0af224dbf45e9" /><Relationship Type="http://schemas.openxmlformats.org/officeDocument/2006/relationships/slide" Target="/ppt/slides/slide1.xml" Id="R407bf5c40bae4e8e" /><Relationship Type="http://schemas.openxmlformats.org/officeDocument/2006/relationships/slide" Target="/ppt/slides/slide2.xml" Id="Rfd23ce77b12243a3" /><Relationship Type="http://schemas.openxmlformats.org/officeDocument/2006/relationships/slide" Target="/ppt/slides/slide3.xml" Id="Re321547047714b36" /><Relationship Type="http://schemas.openxmlformats.org/officeDocument/2006/relationships/slide" Target="/ppt/slides/slide4.xml" Id="R99d4400099f84a11" /><Relationship Type="http://schemas.openxmlformats.org/officeDocument/2006/relationships/slide" Target="/ppt/slides/slide5.xml" Id="R36715d55faad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56f35ef10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f3ffca36441ff" /><Relationship Type="http://schemas.openxmlformats.org/officeDocument/2006/relationships/theme" Target="/ppt/slideMasters/theme/theme1.xml" Id="Rbd171f8e06bb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f3ffca364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0fbc0f3ad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d004b8b0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d8362b9bd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85d45c76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b65ec457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