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0412a802140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1a2a9b049a448d"/>
  </p:sldMasterIdLst>
  <p:sldIdLst>
    <p:sldId xmlns:r="http://schemas.openxmlformats.org/officeDocument/2006/relationships" id="256" r:id="R2c9321732ed14c83"/>
    <p:sldId xmlns:r="http://schemas.openxmlformats.org/officeDocument/2006/relationships" id="257" r:id="Rc6b1cc85d10b4b9e"/>
    <p:sldId xmlns:r="http://schemas.openxmlformats.org/officeDocument/2006/relationships" id="258" r:id="R87530c7ced064a83"/>
    <p:sldId xmlns:r="http://schemas.openxmlformats.org/officeDocument/2006/relationships" id="259" r:id="Radbb5c25781c4789"/>
    <p:sldId xmlns:r="http://schemas.openxmlformats.org/officeDocument/2006/relationships" id="260" r:id="R6d7c457af98c49f9"/>
    <p:sldId xmlns:r="http://schemas.openxmlformats.org/officeDocument/2006/relationships" id="261" r:id="R127ea70150ee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a2a9b049a448d" /><Relationship Type="http://schemas.openxmlformats.org/officeDocument/2006/relationships/slide" Target="/ppt/slides/slide1.xml" Id="R2c9321732ed14c83" /><Relationship Type="http://schemas.openxmlformats.org/officeDocument/2006/relationships/slide" Target="/ppt/slides/slide2.xml" Id="Rc6b1cc85d10b4b9e" /><Relationship Type="http://schemas.openxmlformats.org/officeDocument/2006/relationships/slide" Target="/ppt/slides/slide3.xml" Id="R87530c7ced064a83" /><Relationship Type="http://schemas.openxmlformats.org/officeDocument/2006/relationships/slide" Target="/ppt/slides/slide4.xml" Id="Radbb5c25781c4789" /><Relationship Type="http://schemas.openxmlformats.org/officeDocument/2006/relationships/slide" Target="/ppt/slides/slide5.xml" Id="R6d7c457af98c49f9" /><Relationship Type="http://schemas.openxmlformats.org/officeDocument/2006/relationships/slide" Target="/ppt/slides/slide6.xml" Id="R127ea70150ee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d9f72d2e1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2dcbd96d6491d" /><Relationship Type="http://schemas.openxmlformats.org/officeDocument/2006/relationships/theme" Target="/ppt/slideMasters/theme/theme1.xml" Id="Rfead6571248c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2dcbd96d6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4508465dd41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810ed9e5842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309f7c5da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547e92e2d4e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80e466fad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e773284994f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kundesenter@alfredberg.no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957 801 412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</a:t>
            </a:r>
          </a:p>
        </p:txBody>
      </p:sp>
    </p:spTree>
  </p:cSld>
  <p:clrMapOvr>
    <a:masterClrMapping xmlns:a="http://schemas.openxmlformats.org/drawingml/2006/main"/>
  </p:clrMapOvr>
</p:sld>
</file>