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ce125b02a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6e42b9f03b4923"/>
  </p:sldMasterIdLst>
  <p:sldIdLst>
    <p:sldId xmlns:r="http://schemas.openxmlformats.org/officeDocument/2006/relationships" id="256" r:id="Raec59ef62ca2416d"/>
    <p:sldId xmlns:r="http://schemas.openxmlformats.org/officeDocument/2006/relationships" id="257" r:id="R0fcce956851b4b1b"/>
    <p:sldId xmlns:r="http://schemas.openxmlformats.org/officeDocument/2006/relationships" id="258" r:id="Rd01b55e5c89b4907"/>
    <p:sldId xmlns:r="http://schemas.openxmlformats.org/officeDocument/2006/relationships" id="259" r:id="R14ed850a83964f29"/>
    <p:sldId xmlns:r="http://schemas.openxmlformats.org/officeDocument/2006/relationships" id="260" r:id="R1762feb721b14249"/>
    <p:sldId xmlns:r="http://schemas.openxmlformats.org/officeDocument/2006/relationships" id="261" r:id="Rd7fd9c66a1ec43d8"/>
    <p:sldId xmlns:r="http://schemas.openxmlformats.org/officeDocument/2006/relationships" id="262" r:id="R09db3b5bf528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e42b9f03b4923" /><Relationship Type="http://schemas.openxmlformats.org/officeDocument/2006/relationships/slide" Target="/ppt/slides/slide1.xml" Id="Raec59ef62ca2416d" /><Relationship Type="http://schemas.openxmlformats.org/officeDocument/2006/relationships/slide" Target="/ppt/slides/slide2.xml" Id="R0fcce956851b4b1b" /><Relationship Type="http://schemas.openxmlformats.org/officeDocument/2006/relationships/slide" Target="/ppt/slides/slide3.xml" Id="Rd01b55e5c89b4907" /><Relationship Type="http://schemas.openxmlformats.org/officeDocument/2006/relationships/slide" Target="/ppt/slides/slide4.xml" Id="R14ed850a83964f29" /><Relationship Type="http://schemas.openxmlformats.org/officeDocument/2006/relationships/slide" Target="/ppt/slides/slide5.xml" Id="R1762feb721b14249" /><Relationship Type="http://schemas.openxmlformats.org/officeDocument/2006/relationships/slide" Target="/ppt/slides/slide6.xml" Id="Rd7fd9c66a1ec43d8" /><Relationship Type="http://schemas.openxmlformats.org/officeDocument/2006/relationships/slide" Target="/ppt/slides/slide7.xml" Id="R09db3b5bf528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1146bf2794a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a19041b6f4140" /><Relationship Type="http://schemas.openxmlformats.org/officeDocument/2006/relationships/theme" Target="/ppt/slideMasters/theme/theme1.xml" Id="R9c869b3e6c4b42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a19041b6f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39d251b53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67a28cc3b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8debf6f834a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296df688d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17e1eb4b245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6763047b2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d21ddbf2e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BYEHJØRNET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BYEHJØRNET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2 630 193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12 419 157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14 343 927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BYE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957 727 603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BYEHJØRNET AS</a:t>
            </a:r>
          </a:p>
        </p:txBody>
      </p:sp>
    </p:spTree>
  </p:cSld>
  <p:clrMapOvr>
    <a:masterClrMapping xmlns:a="http://schemas.openxmlformats.org/drawingml/2006/main"/>
  </p:clrMapOvr>
</p:sld>
</file>