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455a8498ed46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df9c85926d49ca"/>
  </p:sldMasterIdLst>
  <p:sldIdLst>
    <p:sldId xmlns:r="http://schemas.openxmlformats.org/officeDocument/2006/relationships" id="256" r:id="R7bc432fe59c3458f"/>
    <p:sldId xmlns:r="http://schemas.openxmlformats.org/officeDocument/2006/relationships" id="257" r:id="Rc0a3efeb8a294786"/>
    <p:sldId xmlns:r="http://schemas.openxmlformats.org/officeDocument/2006/relationships" id="258" r:id="Re406abe7c06f4704"/>
    <p:sldId xmlns:r="http://schemas.openxmlformats.org/officeDocument/2006/relationships" id="259" r:id="R5da0a5e5c98a400c"/>
    <p:sldId xmlns:r="http://schemas.openxmlformats.org/officeDocument/2006/relationships" id="260" r:id="R23869ef69959409b"/>
    <p:sldId xmlns:r="http://schemas.openxmlformats.org/officeDocument/2006/relationships" id="261" r:id="R8c2ff3627167462a"/>
    <p:sldId xmlns:r="http://schemas.openxmlformats.org/officeDocument/2006/relationships" id="262" r:id="Re2d35543fcfc4a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df9c85926d49ca" /><Relationship Type="http://schemas.openxmlformats.org/officeDocument/2006/relationships/slide" Target="/ppt/slides/slide1.xml" Id="R7bc432fe59c3458f" /><Relationship Type="http://schemas.openxmlformats.org/officeDocument/2006/relationships/slide" Target="/ppt/slides/slide2.xml" Id="Rc0a3efeb8a294786" /><Relationship Type="http://schemas.openxmlformats.org/officeDocument/2006/relationships/slide" Target="/ppt/slides/slide3.xml" Id="Re406abe7c06f4704" /><Relationship Type="http://schemas.openxmlformats.org/officeDocument/2006/relationships/slide" Target="/ppt/slides/slide4.xml" Id="R5da0a5e5c98a400c" /><Relationship Type="http://schemas.openxmlformats.org/officeDocument/2006/relationships/slide" Target="/ppt/slides/slide5.xml" Id="R23869ef69959409b" /><Relationship Type="http://schemas.openxmlformats.org/officeDocument/2006/relationships/slide" Target="/ppt/slides/slide6.xml" Id="R8c2ff3627167462a" /><Relationship Type="http://schemas.openxmlformats.org/officeDocument/2006/relationships/slide" Target="/ppt/slides/slide7.xml" Id="Re2d35543fcfc4a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086f30b2ec4f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7701e4e4a445b" /><Relationship Type="http://schemas.openxmlformats.org/officeDocument/2006/relationships/theme" Target="/ppt/slideMasters/theme/theme1.xml" Id="R4a709db3911345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c7701e4e4a44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f886cdeb342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8b03f52ee46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cb65e5e9f4d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21e3ea3ff41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64f67c4fe4a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1bd60d0e74a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2829f9f1946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ODIN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1 433 662 000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324 981 000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266 699 000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273 362 000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825 653 000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FORVALTNING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kundeservice@odinfond.no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957 486 657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